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b8b49a94c4d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a80a894444898"/>
  </p:sldMasterIdLst>
  <p:sldIdLst>
    <p:sldId xmlns:r="http://schemas.openxmlformats.org/officeDocument/2006/relationships" id="256" r:id="Rab70893876c946a5"/>
    <p:sldId xmlns:r="http://schemas.openxmlformats.org/officeDocument/2006/relationships" id="257" r:id="R87a0387d09e64ef8"/>
    <p:sldId xmlns:r="http://schemas.openxmlformats.org/officeDocument/2006/relationships" id="258" r:id="R9b4130dff6ba460d"/>
    <p:sldId xmlns:r="http://schemas.openxmlformats.org/officeDocument/2006/relationships" id="259" r:id="Ra95f4d4d3e874d46"/>
    <p:sldId xmlns:r="http://schemas.openxmlformats.org/officeDocument/2006/relationships" id="260" r:id="Rb1f2c74fb1114669"/>
    <p:sldId xmlns:r="http://schemas.openxmlformats.org/officeDocument/2006/relationships" id="261" r:id="R1bf324ed6f294ebd"/>
    <p:sldId xmlns:r="http://schemas.openxmlformats.org/officeDocument/2006/relationships" id="262" r:id="R72d7182e6f80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a80a894444898" /><Relationship Type="http://schemas.openxmlformats.org/officeDocument/2006/relationships/slide" Target="/ppt/slides/slide1.xml" Id="Rab70893876c946a5" /><Relationship Type="http://schemas.openxmlformats.org/officeDocument/2006/relationships/slide" Target="/ppt/slides/slide2.xml" Id="R87a0387d09e64ef8" /><Relationship Type="http://schemas.openxmlformats.org/officeDocument/2006/relationships/slide" Target="/ppt/slides/slide3.xml" Id="R9b4130dff6ba460d" /><Relationship Type="http://schemas.openxmlformats.org/officeDocument/2006/relationships/slide" Target="/ppt/slides/slide4.xml" Id="Ra95f4d4d3e874d46" /><Relationship Type="http://schemas.openxmlformats.org/officeDocument/2006/relationships/slide" Target="/ppt/slides/slide5.xml" Id="Rb1f2c74fb1114669" /><Relationship Type="http://schemas.openxmlformats.org/officeDocument/2006/relationships/slide" Target="/ppt/slides/slide6.xml" Id="R1bf324ed6f294ebd" /><Relationship Type="http://schemas.openxmlformats.org/officeDocument/2006/relationships/slide" Target="/ppt/slides/slide7.xml" Id="R72d7182e6f80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9e41cf468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8c4022b34688" /><Relationship Type="http://schemas.openxmlformats.org/officeDocument/2006/relationships/theme" Target="/ppt/slideMasters/theme/theme1.xml" Id="R555afdddae37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f8c4022b3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1f67fca69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952098970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7a4689bee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a97dbfbc9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f5e0bc1c047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47e826414d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4fdccb2d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3 578 392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AVECTOR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CHEZVIT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Austteigane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928 080 099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 INVEST AS</a:t>
            </a:r>
          </a:p>
        </p:txBody>
      </p:sp>
    </p:spTree>
  </p:cSld>
  <p:clrMapOvr>
    <a:masterClrMapping xmlns:a="http://schemas.openxmlformats.org/drawingml/2006/main"/>
  </p:clrMapOvr>
</p:sld>
</file>