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f4ee6c313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48d52406044f5"/>
  </p:sldMasterIdLst>
  <p:sldIdLst>
    <p:sldId xmlns:r="http://schemas.openxmlformats.org/officeDocument/2006/relationships" id="256" r:id="R0eca486fc8e54818"/>
    <p:sldId xmlns:r="http://schemas.openxmlformats.org/officeDocument/2006/relationships" id="257" r:id="Rd78e8aac2b6c4bd7"/>
    <p:sldId xmlns:r="http://schemas.openxmlformats.org/officeDocument/2006/relationships" id="258" r:id="R431ad0567d8f421a"/>
    <p:sldId xmlns:r="http://schemas.openxmlformats.org/officeDocument/2006/relationships" id="259" r:id="R2f578a61d19441d2"/>
    <p:sldId xmlns:r="http://schemas.openxmlformats.org/officeDocument/2006/relationships" id="260" r:id="Rf1740c1a6ec04233"/>
    <p:sldId xmlns:r="http://schemas.openxmlformats.org/officeDocument/2006/relationships" id="261" r:id="R1006d5026eaf41a8"/>
    <p:sldId xmlns:r="http://schemas.openxmlformats.org/officeDocument/2006/relationships" id="262" r:id="R28eb28a6f5f146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48d52406044f5" /><Relationship Type="http://schemas.openxmlformats.org/officeDocument/2006/relationships/slide" Target="/ppt/slides/slide1.xml" Id="R0eca486fc8e54818" /><Relationship Type="http://schemas.openxmlformats.org/officeDocument/2006/relationships/slide" Target="/ppt/slides/slide2.xml" Id="Rd78e8aac2b6c4bd7" /><Relationship Type="http://schemas.openxmlformats.org/officeDocument/2006/relationships/slide" Target="/ppt/slides/slide3.xml" Id="R431ad0567d8f421a" /><Relationship Type="http://schemas.openxmlformats.org/officeDocument/2006/relationships/slide" Target="/ppt/slides/slide4.xml" Id="R2f578a61d19441d2" /><Relationship Type="http://schemas.openxmlformats.org/officeDocument/2006/relationships/slide" Target="/ppt/slides/slide5.xml" Id="Rf1740c1a6ec04233" /><Relationship Type="http://schemas.openxmlformats.org/officeDocument/2006/relationships/slide" Target="/ppt/slides/slide6.xml" Id="R1006d5026eaf41a8" /><Relationship Type="http://schemas.openxmlformats.org/officeDocument/2006/relationships/slide" Target="/ppt/slides/slide7.xml" Id="R28eb28a6f5f146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d8176180c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36cfca8674a13" /><Relationship Type="http://schemas.openxmlformats.org/officeDocument/2006/relationships/theme" Target="/ppt/slideMasters/theme/theme1.xml" Id="Rf534a1f5ce82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36cfca867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d47684ef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ec6e63eb6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addaaae3a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b4de8582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09a34841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aeedaef2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b0f01972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BRATHAGEN MARITIME CONSULTANCY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BRATHAGEN MARITIME CONSULTANCY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BRATHAGEN MARITIME CONSULTANCY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BRATHAGEN MARITIME CONSULTANCY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BRATHAGEN MARITIME CONSULTANCY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BRATHAGEN MARITIME CONSULTANCY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BRATHAGEN MARITIME CONSULTANCY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BRATHAGEN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BRATHAGEN SVETLANA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BRATHAGEN MARITIME CONSULTANCY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928 080 013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BRATHAGEN MARITIME CONSULTANCY AS</a:t>
            </a:r>
          </a:p>
        </p:txBody>
      </p:sp>
    </p:spTree>
  </p:cSld>
  <p:clrMapOvr>
    <a:masterClrMapping xmlns:a="http://schemas.openxmlformats.org/drawingml/2006/main"/>
  </p:clrMapOvr>
</p:sld>
</file>