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cfb6ac5394e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8502c87964616"/>
  </p:sldMasterIdLst>
  <p:sldIdLst>
    <p:sldId xmlns:r="http://schemas.openxmlformats.org/officeDocument/2006/relationships" id="256" r:id="R1276deff3585423f"/>
    <p:sldId xmlns:r="http://schemas.openxmlformats.org/officeDocument/2006/relationships" id="257" r:id="Re584e91cf0794311"/>
    <p:sldId xmlns:r="http://schemas.openxmlformats.org/officeDocument/2006/relationships" id="258" r:id="Rabf665af655c4077"/>
    <p:sldId xmlns:r="http://schemas.openxmlformats.org/officeDocument/2006/relationships" id="259" r:id="Rcde5e503b0594bba"/>
    <p:sldId xmlns:r="http://schemas.openxmlformats.org/officeDocument/2006/relationships" id="260" r:id="Rcb1c83456fcb412e"/>
    <p:sldId xmlns:r="http://schemas.openxmlformats.org/officeDocument/2006/relationships" id="261" r:id="R6cfe311237454836"/>
    <p:sldId xmlns:r="http://schemas.openxmlformats.org/officeDocument/2006/relationships" id="262" r:id="R052bf1d1fb7a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8502c87964616" /><Relationship Type="http://schemas.openxmlformats.org/officeDocument/2006/relationships/slide" Target="/ppt/slides/slide1.xml" Id="R1276deff3585423f" /><Relationship Type="http://schemas.openxmlformats.org/officeDocument/2006/relationships/slide" Target="/ppt/slides/slide2.xml" Id="Re584e91cf0794311" /><Relationship Type="http://schemas.openxmlformats.org/officeDocument/2006/relationships/slide" Target="/ppt/slides/slide3.xml" Id="Rabf665af655c4077" /><Relationship Type="http://schemas.openxmlformats.org/officeDocument/2006/relationships/slide" Target="/ppt/slides/slide4.xml" Id="Rcde5e503b0594bba" /><Relationship Type="http://schemas.openxmlformats.org/officeDocument/2006/relationships/slide" Target="/ppt/slides/slide5.xml" Id="Rcb1c83456fcb412e" /><Relationship Type="http://schemas.openxmlformats.org/officeDocument/2006/relationships/slide" Target="/ppt/slides/slide6.xml" Id="R6cfe311237454836" /><Relationship Type="http://schemas.openxmlformats.org/officeDocument/2006/relationships/slide" Target="/ppt/slides/slide7.xml" Id="R052bf1d1fb7a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4425d614946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cf2d0b2894966" /><Relationship Type="http://schemas.openxmlformats.org/officeDocument/2006/relationships/theme" Target="/ppt/slideMasters/theme/theme1.xml" Id="R606308223d80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cf2d0b289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fcfcd730a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d3075da1f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e1c8c56246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e5aa5b28044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904a40aca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81dbd2f7d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657335e3a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BOLTVE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BOLTVE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651 796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BEN-AVI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TVERDAL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Eventyrveien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928 079 309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BOLTVE AS</a:t>
            </a:r>
          </a:p>
        </p:txBody>
      </p:sp>
    </p:spTree>
  </p:cSld>
  <p:clrMapOvr>
    <a:masterClrMapping xmlns:a="http://schemas.openxmlformats.org/drawingml/2006/main"/>
  </p:clrMapOvr>
</p:sld>
</file>