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25b49efaa1e4b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f68348e4f3494e"/>
  </p:sldMasterIdLst>
  <p:sldIdLst>
    <p:sldId xmlns:r="http://schemas.openxmlformats.org/officeDocument/2006/relationships" id="256" r:id="R5ce2927a741940d5"/>
    <p:sldId xmlns:r="http://schemas.openxmlformats.org/officeDocument/2006/relationships" id="257" r:id="Rb982293562d14360"/>
    <p:sldId xmlns:r="http://schemas.openxmlformats.org/officeDocument/2006/relationships" id="258" r:id="R2e0e9526df984afd"/>
    <p:sldId xmlns:r="http://schemas.openxmlformats.org/officeDocument/2006/relationships" id="259" r:id="R08d9ad111a15472a"/>
    <p:sldId xmlns:r="http://schemas.openxmlformats.org/officeDocument/2006/relationships" id="260" r:id="R1045dcfede874a93"/>
    <p:sldId xmlns:r="http://schemas.openxmlformats.org/officeDocument/2006/relationships" id="261" r:id="R3c1dd2f78f83481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f68348e4f3494e" /><Relationship Type="http://schemas.openxmlformats.org/officeDocument/2006/relationships/slide" Target="/ppt/slides/slide1.xml" Id="R5ce2927a741940d5" /><Relationship Type="http://schemas.openxmlformats.org/officeDocument/2006/relationships/slide" Target="/ppt/slides/slide2.xml" Id="Rb982293562d14360" /><Relationship Type="http://schemas.openxmlformats.org/officeDocument/2006/relationships/slide" Target="/ppt/slides/slide3.xml" Id="R2e0e9526df984afd" /><Relationship Type="http://schemas.openxmlformats.org/officeDocument/2006/relationships/slide" Target="/ppt/slides/slide4.xml" Id="R08d9ad111a15472a" /><Relationship Type="http://schemas.openxmlformats.org/officeDocument/2006/relationships/slide" Target="/ppt/slides/slide5.xml" Id="R1045dcfede874a93" /><Relationship Type="http://schemas.openxmlformats.org/officeDocument/2006/relationships/slide" Target="/ppt/slides/slide6.xml" Id="R3c1dd2f78f83481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322daa7cfa46d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e0ba009f054e76" /><Relationship Type="http://schemas.openxmlformats.org/officeDocument/2006/relationships/theme" Target="/ppt/slideMasters/theme/theme1.xml" Id="R704b8f41616648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e0ba009f054e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0c39c9dc054a0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09e895f9eb4d4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bace9571b8428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554a40e3ec48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05f1d4d5ca41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a4d5b87e834a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TØNNESEN HOLDING 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TØNNESEN HOLDING 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TØNNESEN HOLDING II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TØNNESEN HOLDING 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TØNNESEN HOLDING 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TØNNESEN HOLDING 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24 430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TØNNESEN HOLDING 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928 078 639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TØNNESEN HOLDING II AS</a:t>
            </a:r>
          </a:p>
        </p:txBody>
      </p:sp>
    </p:spTree>
  </p:cSld>
  <p:clrMapOvr>
    <a:masterClrMapping xmlns:a="http://schemas.openxmlformats.org/drawingml/2006/main"/>
  </p:clrMapOvr>
</p:sld>
</file>