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3579cb1d948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9fc2ac5274c22"/>
  </p:sldMasterIdLst>
  <p:sldIdLst>
    <p:sldId xmlns:r="http://schemas.openxmlformats.org/officeDocument/2006/relationships" id="256" r:id="Raa2a842bf9ae4c3e"/>
    <p:sldId xmlns:r="http://schemas.openxmlformats.org/officeDocument/2006/relationships" id="257" r:id="Rcfdc936696684f15"/>
    <p:sldId xmlns:r="http://schemas.openxmlformats.org/officeDocument/2006/relationships" id="258" r:id="R8656bc9f84ce4955"/>
    <p:sldId xmlns:r="http://schemas.openxmlformats.org/officeDocument/2006/relationships" id="259" r:id="Rcb1675871f604f68"/>
    <p:sldId xmlns:r="http://schemas.openxmlformats.org/officeDocument/2006/relationships" id="260" r:id="R71c1bc066c054d35"/>
    <p:sldId xmlns:r="http://schemas.openxmlformats.org/officeDocument/2006/relationships" id="261" r:id="R513e8f853d994819"/>
    <p:sldId xmlns:r="http://schemas.openxmlformats.org/officeDocument/2006/relationships" id="262" r:id="Rf0cb8bb26c04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9fc2ac5274c22" /><Relationship Type="http://schemas.openxmlformats.org/officeDocument/2006/relationships/slide" Target="/ppt/slides/slide1.xml" Id="Raa2a842bf9ae4c3e" /><Relationship Type="http://schemas.openxmlformats.org/officeDocument/2006/relationships/slide" Target="/ppt/slides/slide2.xml" Id="Rcfdc936696684f15" /><Relationship Type="http://schemas.openxmlformats.org/officeDocument/2006/relationships/slide" Target="/ppt/slides/slide3.xml" Id="R8656bc9f84ce4955" /><Relationship Type="http://schemas.openxmlformats.org/officeDocument/2006/relationships/slide" Target="/ppt/slides/slide4.xml" Id="Rcb1675871f604f68" /><Relationship Type="http://schemas.openxmlformats.org/officeDocument/2006/relationships/slide" Target="/ppt/slides/slide5.xml" Id="R71c1bc066c054d35" /><Relationship Type="http://schemas.openxmlformats.org/officeDocument/2006/relationships/slide" Target="/ppt/slides/slide6.xml" Id="R513e8f853d994819" /><Relationship Type="http://schemas.openxmlformats.org/officeDocument/2006/relationships/slide" Target="/ppt/slides/slide7.xml" Id="Rf0cb8bb26c04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07220ff85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a698e871f4c65" /><Relationship Type="http://schemas.openxmlformats.org/officeDocument/2006/relationships/theme" Target="/ppt/slideMasters/theme/theme1.xml" Id="R746df957d02a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a698e871f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f6d80f27548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57b721261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e078574b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a2f6405b748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61f77df5f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cf2e8c7b3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c78b1190d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STAR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STAR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ENDAL BJØRNAR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AINA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928 078 086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STAR AS</a:t>
            </a:r>
          </a:p>
        </p:txBody>
      </p:sp>
    </p:spTree>
  </p:cSld>
  <p:clrMapOvr>
    <a:masterClrMapping xmlns:a="http://schemas.openxmlformats.org/drawingml/2006/main"/>
  </p:clrMapOvr>
</p:sld>
</file>