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41b083444b4a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a2550321da4582"/>
  </p:sldMasterIdLst>
  <p:sldIdLst>
    <p:sldId xmlns:r="http://schemas.openxmlformats.org/officeDocument/2006/relationships" id="256" r:id="R4bef76146fdd40b6"/>
    <p:sldId xmlns:r="http://schemas.openxmlformats.org/officeDocument/2006/relationships" id="257" r:id="R074fbe4bbf9b4afa"/>
    <p:sldId xmlns:r="http://schemas.openxmlformats.org/officeDocument/2006/relationships" id="258" r:id="R9a2a577ec974432e"/>
    <p:sldId xmlns:r="http://schemas.openxmlformats.org/officeDocument/2006/relationships" id="259" r:id="Rd12225e3f02540f2"/>
    <p:sldId xmlns:r="http://schemas.openxmlformats.org/officeDocument/2006/relationships" id="260" r:id="R51f7d22431f24321"/>
    <p:sldId xmlns:r="http://schemas.openxmlformats.org/officeDocument/2006/relationships" id="261" r:id="Rb43938b4c43046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a2550321da4582" /><Relationship Type="http://schemas.openxmlformats.org/officeDocument/2006/relationships/slide" Target="/ppt/slides/slide1.xml" Id="R4bef76146fdd40b6" /><Relationship Type="http://schemas.openxmlformats.org/officeDocument/2006/relationships/slide" Target="/ppt/slides/slide2.xml" Id="R074fbe4bbf9b4afa" /><Relationship Type="http://schemas.openxmlformats.org/officeDocument/2006/relationships/slide" Target="/ppt/slides/slide3.xml" Id="R9a2a577ec974432e" /><Relationship Type="http://schemas.openxmlformats.org/officeDocument/2006/relationships/slide" Target="/ppt/slides/slide4.xml" Id="Rd12225e3f02540f2" /><Relationship Type="http://schemas.openxmlformats.org/officeDocument/2006/relationships/slide" Target="/ppt/slides/slide5.xml" Id="R51f7d22431f24321" /><Relationship Type="http://schemas.openxmlformats.org/officeDocument/2006/relationships/slide" Target="/ppt/slides/slide6.xml" Id="Rb43938b4c43046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a22e65a55141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44fad51d2444e" /><Relationship Type="http://schemas.openxmlformats.org/officeDocument/2006/relationships/theme" Target="/ppt/slideMasters/theme/theme1.xml" Id="R31ef7c9e8c2b4c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344fad51d244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72be1c6da4e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d58e155c04a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a2d246b8f41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b57ec6e8845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24b8e0bcc4b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5c23032214d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MOLLAND HOLDING AS ble etablert [år] og holder til i Hosteland.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STEIN-OSKAR MOLLAND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Areklettvegen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5986 Hosteland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928 078 078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MOLLAND HOLDING AS</a:t>
            </a:r>
          </a:p>
        </p:txBody>
      </p:sp>
    </p:spTree>
  </p:cSld>
  <p:clrMapOvr>
    <a:masterClrMapping xmlns:a="http://schemas.openxmlformats.org/drawingml/2006/main"/>
  </p:clrMapOvr>
</p:sld>
</file>