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85c892be8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d02281e764686"/>
  </p:sldMasterIdLst>
  <p:sldIdLst>
    <p:sldId xmlns:r="http://schemas.openxmlformats.org/officeDocument/2006/relationships" id="256" r:id="R5230240da9c34c74"/>
    <p:sldId xmlns:r="http://schemas.openxmlformats.org/officeDocument/2006/relationships" id="257" r:id="R0b467465ccee47d7"/>
    <p:sldId xmlns:r="http://schemas.openxmlformats.org/officeDocument/2006/relationships" id="258" r:id="R423b496992b9407b"/>
    <p:sldId xmlns:r="http://schemas.openxmlformats.org/officeDocument/2006/relationships" id="259" r:id="R86cb7aa83b5c4d10"/>
    <p:sldId xmlns:r="http://schemas.openxmlformats.org/officeDocument/2006/relationships" id="260" r:id="R3ce8c92f5fa34085"/>
    <p:sldId xmlns:r="http://schemas.openxmlformats.org/officeDocument/2006/relationships" id="261" r:id="Rea7fd575a21f4668"/>
    <p:sldId xmlns:r="http://schemas.openxmlformats.org/officeDocument/2006/relationships" id="262" r:id="R72aa7bbeba7d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d02281e764686" /><Relationship Type="http://schemas.openxmlformats.org/officeDocument/2006/relationships/slide" Target="/ppt/slides/slide1.xml" Id="R5230240da9c34c74" /><Relationship Type="http://schemas.openxmlformats.org/officeDocument/2006/relationships/slide" Target="/ppt/slides/slide2.xml" Id="R0b467465ccee47d7" /><Relationship Type="http://schemas.openxmlformats.org/officeDocument/2006/relationships/slide" Target="/ppt/slides/slide3.xml" Id="R423b496992b9407b" /><Relationship Type="http://schemas.openxmlformats.org/officeDocument/2006/relationships/slide" Target="/ppt/slides/slide4.xml" Id="R86cb7aa83b5c4d10" /><Relationship Type="http://schemas.openxmlformats.org/officeDocument/2006/relationships/slide" Target="/ppt/slides/slide5.xml" Id="R3ce8c92f5fa34085" /><Relationship Type="http://schemas.openxmlformats.org/officeDocument/2006/relationships/slide" Target="/ppt/slides/slide6.xml" Id="Rea7fd575a21f4668" /><Relationship Type="http://schemas.openxmlformats.org/officeDocument/2006/relationships/slide" Target="/ppt/slides/slide7.xml" Id="R72aa7bbeba7d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d70821a31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de67a7fb245ea" /><Relationship Type="http://schemas.openxmlformats.org/officeDocument/2006/relationships/theme" Target="/ppt/slideMasters/theme/theme1.xml" Id="R12e534169b7645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ede67a7fb245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4686983e4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c0ae414634d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18e2b54a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f5e13c1e7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3f710ec56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dd5c30403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5a0418fb2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J-A ENERHAUGEN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J-A ENERHAUGEN HOLDING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449 856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JOHN-ATLE ENERHAUGEN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Molvikveien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