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c8b212887e48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ad749962e04ae1"/>
  </p:sldMasterIdLst>
  <p:sldIdLst>
    <p:sldId xmlns:r="http://schemas.openxmlformats.org/officeDocument/2006/relationships" id="256" r:id="R63b5743d57d14978"/>
    <p:sldId xmlns:r="http://schemas.openxmlformats.org/officeDocument/2006/relationships" id="257" r:id="Rf1b409e28c8f4401"/>
    <p:sldId xmlns:r="http://schemas.openxmlformats.org/officeDocument/2006/relationships" id="258" r:id="Rae9fa1c707974291"/>
    <p:sldId xmlns:r="http://schemas.openxmlformats.org/officeDocument/2006/relationships" id="259" r:id="R461eff01b57b4fe2"/>
    <p:sldId xmlns:r="http://schemas.openxmlformats.org/officeDocument/2006/relationships" id="260" r:id="Rbc999bbd3d3a4993"/>
    <p:sldId xmlns:r="http://schemas.openxmlformats.org/officeDocument/2006/relationships" id="261" r:id="Rce5440fae17f49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ad749962e04ae1" /><Relationship Type="http://schemas.openxmlformats.org/officeDocument/2006/relationships/slide" Target="/ppt/slides/slide1.xml" Id="R63b5743d57d14978" /><Relationship Type="http://schemas.openxmlformats.org/officeDocument/2006/relationships/slide" Target="/ppt/slides/slide2.xml" Id="Rf1b409e28c8f4401" /><Relationship Type="http://schemas.openxmlformats.org/officeDocument/2006/relationships/slide" Target="/ppt/slides/slide3.xml" Id="Rae9fa1c707974291" /><Relationship Type="http://schemas.openxmlformats.org/officeDocument/2006/relationships/slide" Target="/ppt/slides/slide4.xml" Id="R461eff01b57b4fe2" /><Relationship Type="http://schemas.openxmlformats.org/officeDocument/2006/relationships/slide" Target="/ppt/slides/slide5.xml" Id="Rbc999bbd3d3a4993" /><Relationship Type="http://schemas.openxmlformats.org/officeDocument/2006/relationships/slide" Target="/ppt/slides/slide6.xml" Id="Rce5440fae17f49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ba8245419443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ab63a58eb94357" /><Relationship Type="http://schemas.openxmlformats.org/officeDocument/2006/relationships/theme" Target="/ppt/slideMasters/theme/theme1.xml" Id="R517c28721ab74e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ab63a58eb943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28aba3f1ed42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9ff35b05874e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44e4c158845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eced5e6b043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07cf747a2740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62b543cf4e4f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JENFIL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JENFIL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JENFIL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JENFIL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JENFIL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JENFIL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BJERKE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JENFIL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Raschs vei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928 077 896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JENFIL HOLDING AS</a:t>
            </a:r>
          </a:p>
        </p:txBody>
      </p:sp>
    </p:spTree>
  </p:cSld>
  <p:clrMapOvr>
    <a:masterClrMapping xmlns:a="http://schemas.openxmlformats.org/drawingml/2006/main"/>
  </p:clrMapOvr>
</p:sld>
</file>