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c6dadcb16c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c9696411d4678"/>
  </p:sldMasterIdLst>
  <p:sldIdLst>
    <p:sldId xmlns:r="http://schemas.openxmlformats.org/officeDocument/2006/relationships" id="256" r:id="R15c77675b2a4476f"/>
    <p:sldId xmlns:r="http://schemas.openxmlformats.org/officeDocument/2006/relationships" id="257" r:id="Rdbe266839f2b4a30"/>
    <p:sldId xmlns:r="http://schemas.openxmlformats.org/officeDocument/2006/relationships" id="258" r:id="R6bfbe65e7ca74937"/>
    <p:sldId xmlns:r="http://schemas.openxmlformats.org/officeDocument/2006/relationships" id="259" r:id="Rc9df493957454185"/>
    <p:sldId xmlns:r="http://schemas.openxmlformats.org/officeDocument/2006/relationships" id="260" r:id="Re1b6cba9acdf4b3b"/>
    <p:sldId xmlns:r="http://schemas.openxmlformats.org/officeDocument/2006/relationships" id="261" r:id="R88b87169e0c94b4b"/>
    <p:sldId xmlns:r="http://schemas.openxmlformats.org/officeDocument/2006/relationships" id="262" r:id="R20499b4f5387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c9696411d4678" /><Relationship Type="http://schemas.openxmlformats.org/officeDocument/2006/relationships/slide" Target="/ppt/slides/slide1.xml" Id="R15c77675b2a4476f" /><Relationship Type="http://schemas.openxmlformats.org/officeDocument/2006/relationships/slide" Target="/ppt/slides/slide2.xml" Id="Rdbe266839f2b4a30" /><Relationship Type="http://schemas.openxmlformats.org/officeDocument/2006/relationships/slide" Target="/ppt/slides/slide3.xml" Id="R6bfbe65e7ca74937" /><Relationship Type="http://schemas.openxmlformats.org/officeDocument/2006/relationships/slide" Target="/ppt/slides/slide4.xml" Id="Rc9df493957454185" /><Relationship Type="http://schemas.openxmlformats.org/officeDocument/2006/relationships/slide" Target="/ppt/slides/slide5.xml" Id="Re1b6cba9acdf4b3b" /><Relationship Type="http://schemas.openxmlformats.org/officeDocument/2006/relationships/slide" Target="/ppt/slides/slide6.xml" Id="R88b87169e0c94b4b" /><Relationship Type="http://schemas.openxmlformats.org/officeDocument/2006/relationships/slide" Target="/ppt/slides/slide7.xml" Id="R20499b4f5387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f69e59472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b153fb065421c" /><Relationship Type="http://schemas.openxmlformats.org/officeDocument/2006/relationships/theme" Target="/ppt/slideMasters/theme/theme1.xml" Id="R56eef3107257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b153fb065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344fcd5a2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8101adad945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a567b3e094f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4e9beba9340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11f21343e44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cb3abbed9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908b7a8ee4a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 EGGEN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EGGEN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EGGEN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EGGEN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EGGEN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EGGEN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EGGEN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EGGEN DAN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EGGEN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928 077 632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EGGEN HOLDING AS</a:t>
            </a:r>
          </a:p>
        </p:txBody>
      </p:sp>
    </p:spTree>
  </p:cSld>
  <p:clrMapOvr>
    <a:masterClrMapping xmlns:a="http://schemas.openxmlformats.org/drawingml/2006/main"/>
  </p:clrMapOvr>
</p:sld>
</file>