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7471bc515049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b9f12f10744a30"/>
  </p:sldMasterIdLst>
  <p:sldIdLst>
    <p:sldId xmlns:r="http://schemas.openxmlformats.org/officeDocument/2006/relationships" id="256" r:id="R9ec38ed86c724ac1"/>
    <p:sldId xmlns:r="http://schemas.openxmlformats.org/officeDocument/2006/relationships" id="257" r:id="Rdbdb6e3456234205"/>
    <p:sldId xmlns:r="http://schemas.openxmlformats.org/officeDocument/2006/relationships" id="258" r:id="R0d802c10e1344b55"/>
    <p:sldId xmlns:r="http://schemas.openxmlformats.org/officeDocument/2006/relationships" id="259" r:id="Rae85c1c33d1942e9"/>
    <p:sldId xmlns:r="http://schemas.openxmlformats.org/officeDocument/2006/relationships" id="260" r:id="Reea21543ef55439c"/>
    <p:sldId xmlns:r="http://schemas.openxmlformats.org/officeDocument/2006/relationships" id="261" r:id="R27cae216f2d645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b9f12f10744a30" /><Relationship Type="http://schemas.openxmlformats.org/officeDocument/2006/relationships/slide" Target="/ppt/slides/slide1.xml" Id="R9ec38ed86c724ac1" /><Relationship Type="http://schemas.openxmlformats.org/officeDocument/2006/relationships/slide" Target="/ppt/slides/slide2.xml" Id="Rdbdb6e3456234205" /><Relationship Type="http://schemas.openxmlformats.org/officeDocument/2006/relationships/slide" Target="/ppt/slides/slide3.xml" Id="R0d802c10e1344b55" /><Relationship Type="http://schemas.openxmlformats.org/officeDocument/2006/relationships/slide" Target="/ppt/slides/slide4.xml" Id="Rae85c1c33d1942e9" /><Relationship Type="http://schemas.openxmlformats.org/officeDocument/2006/relationships/slide" Target="/ppt/slides/slide5.xml" Id="Reea21543ef55439c" /><Relationship Type="http://schemas.openxmlformats.org/officeDocument/2006/relationships/slide" Target="/ppt/slides/slide6.xml" Id="R27cae216f2d645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d91f694ba9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f2889db924f77" /><Relationship Type="http://schemas.openxmlformats.org/officeDocument/2006/relationships/theme" Target="/ppt/slideMasters/theme/theme1.xml" Id="R1f5f445c290e45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0f2889db924f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afc5a87a942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581a84b3049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7b044a234a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bbe6b4e04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f8607c8404a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0f9358d62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JÆREN GULVSENTER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GULVSENTER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588 181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928 075 613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JÆREN GULVSENTER AS</a:t>
            </a:r>
          </a:p>
        </p:txBody>
      </p:sp>
    </p:spTree>
  </p:cSld>
  <p:clrMapOvr>
    <a:masterClrMapping xmlns:a="http://schemas.openxmlformats.org/drawingml/2006/main"/>
  </p:clrMapOvr>
</p:sld>
</file>