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f56386fbd5434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04e19dbfe44c28"/>
  </p:sldMasterIdLst>
  <p:sldIdLst>
    <p:sldId xmlns:r="http://schemas.openxmlformats.org/officeDocument/2006/relationships" id="256" r:id="R10a8232a735b4007"/>
    <p:sldId xmlns:r="http://schemas.openxmlformats.org/officeDocument/2006/relationships" id="257" r:id="R64d67d095eaf440d"/>
    <p:sldId xmlns:r="http://schemas.openxmlformats.org/officeDocument/2006/relationships" id="258" r:id="Re2a765a40be243a5"/>
    <p:sldId xmlns:r="http://schemas.openxmlformats.org/officeDocument/2006/relationships" id="259" r:id="R0fe05bdbfc8c40eb"/>
    <p:sldId xmlns:r="http://schemas.openxmlformats.org/officeDocument/2006/relationships" id="260" r:id="Rcf035f0fccf24b6d"/>
    <p:sldId xmlns:r="http://schemas.openxmlformats.org/officeDocument/2006/relationships" id="261" r:id="Rea7b1b590cd54149"/>
    <p:sldId xmlns:r="http://schemas.openxmlformats.org/officeDocument/2006/relationships" id="262" r:id="Rc5242bfccddf41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04e19dbfe44c28" /><Relationship Type="http://schemas.openxmlformats.org/officeDocument/2006/relationships/slide" Target="/ppt/slides/slide1.xml" Id="R10a8232a735b4007" /><Relationship Type="http://schemas.openxmlformats.org/officeDocument/2006/relationships/slide" Target="/ppt/slides/slide2.xml" Id="R64d67d095eaf440d" /><Relationship Type="http://schemas.openxmlformats.org/officeDocument/2006/relationships/slide" Target="/ppt/slides/slide3.xml" Id="Re2a765a40be243a5" /><Relationship Type="http://schemas.openxmlformats.org/officeDocument/2006/relationships/slide" Target="/ppt/slides/slide4.xml" Id="R0fe05bdbfc8c40eb" /><Relationship Type="http://schemas.openxmlformats.org/officeDocument/2006/relationships/slide" Target="/ppt/slides/slide5.xml" Id="Rcf035f0fccf24b6d" /><Relationship Type="http://schemas.openxmlformats.org/officeDocument/2006/relationships/slide" Target="/ppt/slides/slide6.xml" Id="Rea7b1b590cd54149" /><Relationship Type="http://schemas.openxmlformats.org/officeDocument/2006/relationships/slide" Target="/ppt/slides/slide7.xml" Id="Rc5242bfccddf41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2d81bc7a0b4d4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88ce4c4fc84238" /><Relationship Type="http://schemas.openxmlformats.org/officeDocument/2006/relationships/theme" Target="/ppt/slideMasters/theme/theme1.xml" Id="R877968c3ae874e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88ce4c4fc842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484f17e23d41a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7dcbd8bc0f42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30c97c64e34e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f79a30a1e747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04d3f906b64d4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b22760b28949b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c9d6282d7341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BAKER, BON &amp; SKRABE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BAKER, BON &amp; SKRABE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BAKER, BON &amp; SKRABE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BAKER, BON &amp; SKRABE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BAKER, BON &amp; SKRABE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BAKER, BON &amp; SKRABE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−5 857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−5 857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1 056 600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BAKER, BON &amp; SKRABE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NIELSEN BERNT OTTO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STAVANGER VEKST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TTS WITH ASSOCIATES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BAKER, BON &amp; SKRABE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Knud Holms gate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4005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928 069 648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BAKER, BON &amp; SKRABE AS</a:t>
            </a:r>
          </a:p>
        </p:txBody>
      </p:sp>
    </p:spTree>
  </p:cSld>
  <p:clrMapOvr>
    <a:masterClrMapping xmlns:a="http://schemas.openxmlformats.org/drawingml/2006/main"/>
  </p:clrMapOvr>
</p:sld>
</file>