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88a2fd112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8daaacc5943f9"/>
  </p:sldMasterIdLst>
  <p:sldIdLst>
    <p:sldId xmlns:r="http://schemas.openxmlformats.org/officeDocument/2006/relationships" id="256" r:id="R9fdc8f5932ea4848"/>
    <p:sldId xmlns:r="http://schemas.openxmlformats.org/officeDocument/2006/relationships" id="257" r:id="Rcbf645b56ccc4fe2"/>
    <p:sldId xmlns:r="http://schemas.openxmlformats.org/officeDocument/2006/relationships" id="258" r:id="R1b842f23e7a14af5"/>
    <p:sldId xmlns:r="http://schemas.openxmlformats.org/officeDocument/2006/relationships" id="259" r:id="Rb60d89c1b5164b97"/>
    <p:sldId xmlns:r="http://schemas.openxmlformats.org/officeDocument/2006/relationships" id="260" r:id="R80f876e568334c29"/>
    <p:sldId xmlns:r="http://schemas.openxmlformats.org/officeDocument/2006/relationships" id="261" r:id="Rdea0b75012b1481a"/>
    <p:sldId xmlns:r="http://schemas.openxmlformats.org/officeDocument/2006/relationships" id="262" r:id="Rfa6cb168158e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8daaacc5943f9" /><Relationship Type="http://schemas.openxmlformats.org/officeDocument/2006/relationships/slide" Target="/ppt/slides/slide1.xml" Id="R9fdc8f5932ea4848" /><Relationship Type="http://schemas.openxmlformats.org/officeDocument/2006/relationships/slide" Target="/ppt/slides/slide2.xml" Id="Rcbf645b56ccc4fe2" /><Relationship Type="http://schemas.openxmlformats.org/officeDocument/2006/relationships/slide" Target="/ppt/slides/slide3.xml" Id="R1b842f23e7a14af5" /><Relationship Type="http://schemas.openxmlformats.org/officeDocument/2006/relationships/slide" Target="/ppt/slides/slide4.xml" Id="Rb60d89c1b5164b97" /><Relationship Type="http://schemas.openxmlformats.org/officeDocument/2006/relationships/slide" Target="/ppt/slides/slide5.xml" Id="R80f876e568334c29" /><Relationship Type="http://schemas.openxmlformats.org/officeDocument/2006/relationships/slide" Target="/ppt/slides/slide6.xml" Id="Rdea0b75012b1481a" /><Relationship Type="http://schemas.openxmlformats.org/officeDocument/2006/relationships/slide" Target="/ppt/slides/slide7.xml" Id="Rfa6cb168158e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e52ea0f7b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29ca5e3c74ef3" /><Relationship Type="http://schemas.openxmlformats.org/officeDocument/2006/relationships/theme" Target="/ppt/slideMasters/theme/theme1.xml" Id="R1154aca776b7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29ca5e3c7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8abf70690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d5f47180c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7b86208b5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e429447ff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32bd3259f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b87edbe07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06f1675ae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 ØKONOMI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PNN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928 069 613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ØKONOMI AS</a:t>
            </a:r>
          </a:p>
        </p:txBody>
      </p:sp>
    </p:spTree>
  </p:cSld>
  <p:clrMapOvr>
    <a:masterClrMapping xmlns:a="http://schemas.openxmlformats.org/drawingml/2006/main"/>
  </p:clrMapOvr>
</p:sld>
</file>