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cc3a2748a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1801bf8484a01"/>
  </p:sldMasterIdLst>
  <p:sldIdLst>
    <p:sldId xmlns:r="http://schemas.openxmlformats.org/officeDocument/2006/relationships" id="256" r:id="R53027cf012584c24"/>
    <p:sldId xmlns:r="http://schemas.openxmlformats.org/officeDocument/2006/relationships" id="257" r:id="Re45a399abe4645f9"/>
    <p:sldId xmlns:r="http://schemas.openxmlformats.org/officeDocument/2006/relationships" id="258" r:id="R673f8bcad035433d"/>
    <p:sldId xmlns:r="http://schemas.openxmlformats.org/officeDocument/2006/relationships" id="259" r:id="R2fd9f1fcdd344c9e"/>
    <p:sldId xmlns:r="http://schemas.openxmlformats.org/officeDocument/2006/relationships" id="260" r:id="R5d4facd365e84519"/>
    <p:sldId xmlns:r="http://schemas.openxmlformats.org/officeDocument/2006/relationships" id="261" r:id="R172bc39cd70e4928"/>
    <p:sldId xmlns:r="http://schemas.openxmlformats.org/officeDocument/2006/relationships" id="262" r:id="Rdfddcce0ab534c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1801bf8484a01" /><Relationship Type="http://schemas.openxmlformats.org/officeDocument/2006/relationships/slide" Target="/ppt/slides/slide1.xml" Id="R53027cf012584c24" /><Relationship Type="http://schemas.openxmlformats.org/officeDocument/2006/relationships/slide" Target="/ppt/slides/slide2.xml" Id="Re45a399abe4645f9" /><Relationship Type="http://schemas.openxmlformats.org/officeDocument/2006/relationships/slide" Target="/ppt/slides/slide3.xml" Id="R673f8bcad035433d" /><Relationship Type="http://schemas.openxmlformats.org/officeDocument/2006/relationships/slide" Target="/ppt/slides/slide4.xml" Id="R2fd9f1fcdd344c9e" /><Relationship Type="http://schemas.openxmlformats.org/officeDocument/2006/relationships/slide" Target="/ppt/slides/slide5.xml" Id="R5d4facd365e84519" /><Relationship Type="http://schemas.openxmlformats.org/officeDocument/2006/relationships/slide" Target="/ppt/slides/slide6.xml" Id="R172bc39cd70e4928" /><Relationship Type="http://schemas.openxmlformats.org/officeDocument/2006/relationships/slide" Target="/ppt/slides/slide7.xml" Id="Rdfddcce0ab534c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bbc0fe032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64fdb44e44bbb" /><Relationship Type="http://schemas.openxmlformats.org/officeDocument/2006/relationships/theme" Target="/ppt/slideMasters/theme/theme1.xml" Id="R22c2463069c9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64fdb44e4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93618a86d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6567717ba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9c04b952d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69f5b51ca44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58fbd97f544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f926b3f3e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ec19b0f7940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SMIDIGE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SMIDIGE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309 751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VALIYEV RUSLAN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SMIDIGE AS</a:t>
            </a:r>
          </a:p>
        </p:txBody>
      </p:sp>
    </p:spTree>
  </p:cSld>
  <p:clrMapOvr>
    <a:masterClrMapping xmlns:a="http://schemas.openxmlformats.org/drawingml/2006/main"/>
  </p:clrMapOvr>
</p:sld>
</file>