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3efa318a794e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2866e9923c4fa5"/>
  </p:sldMasterIdLst>
  <p:sldIdLst>
    <p:sldId xmlns:r="http://schemas.openxmlformats.org/officeDocument/2006/relationships" id="256" r:id="R02747a6b573243aa"/>
    <p:sldId xmlns:r="http://schemas.openxmlformats.org/officeDocument/2006/relationships" id="257" r:id="Rcb2f1f37bde847ce"/>
    <p:sldId xmlns:r="http://schemas.openxmlformats.org/officeDocument/2006/relationships" id="258" r:id="Ra9c800fadc2f4825"/>
    <p:sldId xmlns:r="http://schemas.openxmlformats.org/officeDocument/2006/relationships" id="259" r:id="R0e4661be2cd34281"/>
    <p:sldId xmlns:r="http://schemas.openxmlformats.org/officeDocument/2006/relationships" id="260" r:id="R75fe5925d6e64a89"/>
    <p:sldId xmlns:r="http://schemas.openxmlformats.org/officeDocument/2006/relationships" id="261" r:id="Rc964774f82274e59"/>
    <p:sldId xmlns:r="http://schemas.openxmlformats.org/officeDocument/2006/relationships" id="262" r:id="R1fc3274f3d3d43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866e9923c4fa5" /><Relationship Type="http://schemas.openxmlformats.org/officeDocument/2006/relationships/slide" Target="/ppt/slides/slide1.xml" Id="R02747a6b573243aa" /><Relationship Type="http://schemas.openxmlformats.org/officeDocument/2006/relationships/slide" Target="/ppt/slides/slide2.xml" Id="Rcb2f1f37bde847ce" /><Relationship Type="http://schemas.openxmlformats.org/officeDocument/2006/relationships/slide" Target="/ppt/slides/slide3.xml" Id="Ra9c800fadc2f4825" /><Relationship Type="http://schemas.openxmlformats.org/officeDocument/2006/relationships/slide" Target="/ppt/slides/slide4.xml" Id="R0e4661be2cd34281" /><Relationship Type="http://schemas.openxmlformats.org/officeDocument/2006/relationships/slide" Target="/ppt/slides/slide5.xml" Id="R75fe5925d6e64a89" /><Relationship Type="http://schemas.openxmlformats.org/officeDocument/2006/relationships/slide" Target="/ppt/slides/slide6.xml" Id="Rc964774f82274e59" /><Relationship Type="http://schemas.openxmlformats.org/officeDocument/2006/relationships/slide" Target="/ppt/slides/slide7.xml" Id="R1fc3274f3d3d43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70dd70269140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64f9d0b8b4e34" /><Relationship Type="http://schemas.openxmlformats.org/officeDocument/2006/relationships/theme" Target="/ppt/slideMasters/theme/theme1.xml" Id="R1c61aca4b69d4c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e64f9d0b8b4e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e729efaa74c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e9fdff44f4e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baf53f73f42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2452f8d4a4d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4506f93bb4e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3acdd51ea4b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46ae60c314f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HYLKJE BILVASK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 BILVASK AS ble etablert [år] og holder til i Hylkje.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702 126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MIDTRØD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Hylkjeflaten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5109 Hylkje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