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8959a69f4f4f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8bde9586004ecc"/>
  </p:sldMasterIdLst>
  <p:sldIdLst>
    <p:sldId xmlns:r="http://schemas.openxmlformats.org/officeDocument/2006/relationships" id="256" r:id="Rbda7eecee4c64a24"/>
    <p:sldId xmlns:r="http://schemas.openxmlformats.org/officeDocument/2006/relationships" id="257" r:id="Rc7c7d0a2f28d4de3"/>
    <p:sldId xmlns:r="http://schemas.openxmlformats.org/officeDocument/2006/relationships" id="258" r:id="R40bda4c2d2df4bc6"/>
    <p:sldId xmlns:r="http://schemas.openxmlformats.org/officeDocument/2006/relationships" id="259" r:id="R6a48ed90a3894f26"/>
    <p:sldId xmlns:r="http://schemas.openxmlformats.org/officeDocument/2006/relationships" id="260" r:id="Rf34c0d47ec014be8"/>
    <p:sldId xmlns:r="http://schemas.openxmlformats.org/officeDocument/2006/relationships" id="261" r:id="Rba3de0d94aa94784"/>
    <p:sldId xmlns:r="http://schemas.openxmlformats.org/officeDocument/2006/relationships" id="262" r:id="Re7af764da4284d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8bde9586004ecc" /><Relationship Type="http://schemas.openxmlformats.org/officeDocument/2006/relationships/slide" Target="/ppt/slides/slide1.xml" Id="Rbda7eecee4c64a24" /><Relationship Type="http://schemas.openxmlformats.org/officeDocument/2006/relationships/slide" Target="/ppt/slides/slide2.xml" Id="Rc7c7d0a2f28d4de3" /><Relationship Type="http://schemas.openxmlformats.org/officeDocument/2006/relationships/slide" Target="/ppt/slides/slide3.xml" Id="R40bda4c2d2df4bc6" /><Relationship Type="http://schemas.openxmlformats.org/officeDocument/2006/relationships/slide" Target="/ppt/slides/slide4.xml" Id="R6a48ed90a3894f26" /><Relationship Type="http://schemas.openxmlformats.org/officeDocument/2006/relationships/slide" Target="/ppt/slides/slide5.xml" Id="Rf34c0d47ec014be8" /><Relationship Type="http://schemas.openxmlformats.org/officeDocument/2006/relationships/slide" Target="/ppt/slides/slide6.xml" Id="Rba3de0d94aa94784" /><Relationship Type="http://schemas.openxmlformats.org/officeDocument/2006/relationships/slide" Target="/ppt/slides/slide7.xml" Id="Re7af764da4284d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bae025f2b14d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0d68d0538f43ef" /><Relationship Type="http://schemas.openxmlformats.org/officeDocument/2006/relationships/theme" Target="/ppt/slideMasters/theme/theme1.xml" Id="Rb63fd404724f48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0d68d0538f43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4710a5d0444c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7e43ee4ef64e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b98f8842ae4d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cc5293c7b49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aedbac3c4843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2b72a2fc844d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9b8f99cfc04e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SPACEAUTO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SPACEAUTO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SPACEAUTO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SPACEAUTO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SPACEAUTO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SPACEAUTO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24 506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24 506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SPACEAUTO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AL-MUSAWI HASANEIN SAHIB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SPACEAUTO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Furusetveien 9A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1053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928 067 734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SPACEAUTO AS</a:t>
            </a:r>
          </a:p>
        </p:txBody>
      </p:sp>
    </p:spTree>
  </p:cSld>
  <p:clrMapOvr>
    <a:masterClrMapping xmlns:a="http://schemas.openxmlformats.org/drawingml/2006/main"/>
  </p:clrMapOvr>
</p:sld>
</file>