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d86239880b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2897af7be48be"/>
  </p:sldMasterIdLst>
  <p:sldIdLst>
    <p:sldId xmlns:r="http://schemas.openxmlformats.org/officeDocument/2006/relationships" id="256" r:id="Rdb3334a196bd4fc0"/>
    <p:sldId xmlns:r="http://schemas.openxmlformats.org/officeDocument/2006/relationships" id="257" r:id="R3403a1e2eadf4f33"/>
    <p:sldId xmlns:r="http://schemas.openxmlformats.org/officeDocument/2006/relationships" id="258" r:id="Rb22e683f00164e9b"/>
    <p:sldId xmlns:r="http://schemas.openxmlformats.org/officeDocument/2006/relationships" id="259" r:id="Raf82d9a9a9824cef"/>
    <p:sldId xmlns:r="http://schemas.openxmlformats.org/officeDocument/2006/relationships" id="260" r:id="R3c54526879a549e5"/>
    <p:sldId xmlns:r="http://schemas.openxmlformats.org/officeDocument/2006/relationships" id="261" r:id="R6eb27657de8f40ea"/>
    <p:sldId xmlns:r="http://schemas.openxmlformats.org/officeDocument/2006/relationships" id="262" r:id="R6fd61dff60984a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2897af7be48be" /><Relationship Type="http://schemas.openxmlformats.org/officeDocument/2006/relationships/slide" Target="/ppt/slides/slide1.xml" Id="Rdb3334a196bd4fc0" /><Relationship Type="http://schemas.openxmlformats.org/officeDocument/2006/relationships/slide" Target="/ppt/slides/slide2.xml" Id="R3403a1e2eadf4f33" /><Relationship Type="http://schemas.openxmlformats.org/officeDocument/2006/relationships/slide" Target="/ppt/slides/slide3.xml" Id="Rb22e683f00164e9b" /><Relationship Type="http://schemas.openxmlformats.org/officeDocument/2006/relationships/slide" Target="/ppt/slides/slide4.xml" Id="Raf82d9a9a9824cef" /><Relationship Type="http://schemas.openxmlformats.org/officeDocument/2006/relationships/slide" Target="/ppt/slides/slide5.xml" Id="R3c54526879a549e5" /><Relationship Type="http://schemas.openxmlformats.org/officeDocument/2006/relationships/slide" Target="/ppt/slides/slide6.xml" Id="R6eb27657de8f40ea" /><Relationship Type="http://schemas.openxmlformats.org/officeDocument/2006/relationships/slide" Target="/ppt/slides/slide7.xml" Id="R6fd61dff60984a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e47d39fc9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24e15df624696" /><Relationship Type="http://schemas.openxmlformats.org/officeDocument/2006/relationships/theme" Target="/ppt/slideMasters/theme/theme1.xml" Id="Ra2266318d052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24e15df62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489ee44340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d309b5c37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25dce71b6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3a83cb0a2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80933f014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3608ec43649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13e7beb68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FACULTAS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FACULTAS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FACULTAS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45F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928 064 689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FACULTAS INVEST AS</a:t>
            </a:r>
          </a:p>
        </p:txBody>
      </p:sp>
    </p:spTree>
  </p:cSld>
  <p:clrMapOvr>
    <a:masterClrMapping xmlns:a="http://schemas.openxmlformats.org/drawingml/2006/main"/>
  </p:clrMapOvr>
</p:sld>
</file>