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d3a8863b6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bbf5eb85e4f87"/>
  </p:sldMasterIdLst>
  <p:sldIdLst>
    <p:sldId xmlns:r="http://schemas.openxmlformats.org/officeDocument/2006/relationships" id="256" r:id="Rc7b59c98dc1f4d55"/>
    <p:sldId xmlns:r="http://schemas.openxmlformats.org/officeDocument/2006/relationships" id="257" r:id="R54a0f4dd08394e21"/>
    <p:sldId xmlns:r="http://schemas.openxmlformats.org/officeDocument/2006/relationships" id="258" r:id="R1081f22b95044732"/>
    <p:sldId xmlns:r="http://schemas.openxmlformats.org/officeDocument/2006/relationships" id="259" r:id="R578ec4335ec549a4"/>
    <p:sldId xmlns:r="http://schemas.openxmlformats.org/officeDocument/2006/relationships" id="260" r:id="Rfdbe0d7dfa6f4d42"/>
    <p:sldId xmlns:r="http://schemas.openxmlformats.org/officeDocument/2006/relationships" id="261" r:id="R91388e51d8854216"/>
    <p:sldId xmlns:r="http://schemas.openxmlformats.org/officeDocument/2006/relationships" id="262" r:id="R0e83e4e55a69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bbf5eb85e4f87" /><Relationship Type="http://schemas.openxmlformats.org/officeDocument/2006/relationships/slide" Target="/ppt/slides/slide1.xml" Id="Rc7b59c98dc1f4d55" /><Relationship Type="http://schemas.openxmlformats.org/officeDocument/2006/relationships/slide" Target="/ppt/slides/slide2.xml" Id="R54a0f4dd08394e21" /><Relationship Type="http://schemas.openxmlformats.org/officeDocument/2006/relationships/slide" Target="/ppt/slides/slide3.xml" Id="R1081f22b95044732" /><Relationship Type="http://schemas.openxmlformats.org/officeDocument/2006/relationships/slide" Target="/ppt/slides/slide4.xml" Id="R578ec4335ec549a4" /><Relationship Type="http://schemas.openxmlformats.org/officeDocument/2006/relationships/slide" Target="/ppt/slides/slide5.xml" Id="Rfdbe0d7dfa6f4d42" /><Relationship Type="http://schemas.openxmlformats.org/officeDocument/2006/relationships/slide" Target="/ppt/slides/slide6.xml" Id="R91388e51d8854216" /><Relationship Type="http://schemas.openxmlformats.org/officeDocument/2006/relationships/slide" Target="/ppt/slides/slide7.xml" Id="R0e83e4e55a69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1cc2a64a1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4a35186d4e99" /><Relationship Type="http://schemas.openxmlformats.org/officeDocument/2006/relationships/theme" Target="/ppt/slideMasters/theme/theme1.xml" Id="R50833ea33f83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04a35186d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a61f3e60f44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a087c7a05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cc139a946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e0da18638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cda1c5ef0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58b382af0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bed3767de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CUSTO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CUSTO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2 037 574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JOHAN KVERNDAL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Kverndal, Krokusveien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928 064 158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 HOLDING AS</a:t>
            </a:r>
          </a:p>
        </p:txBody>
      </p:sp>
    </p:spTree>
  </p:cSld>
  <p:clrMapOvr>
    <a:masterClrMapping xmlns:a="http://schemas.openxmlformats.org/drawingml/2006/main"/>
  </p:clrMapOvr>
</p:sld>
</file>