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955831760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27ce3024a4539"/>
  </p:sldMasterIdLst>
  <p:sldIdLst>
    <p:sldId xmlns:r="http://schemas.openxmlformats.org/officeDocument/2006/relationships" id="256" r:id="R37bcef98f0684c03"/>
    <p:sldId xmlns:r="http://schemas.openxmlformats.org/officeDocument/2006/relationships" id="257" r:id="Rd179d9f73bd84853"/>
    <p:sldId xmlns:r="http://schemas.openxmlformats.org/officeDocument/2006/relationships" id="258" r:id="R8af5448850f948f2"/>
    <p:sldId xmlns:r="http://schemas.openxmlformats.org/officeDocument/2006/relationships" id="259" r:id="R33974edbdfa547da"/>
    <p:sldId xmlns:r="http://schemas.openxmlformats.org/officeDocument/2006/relationships" id="260" r:id="Reaeca1349c644d6f"/>
    <p:sldId xmlns:r="http://schemas.openxmlformats.org/officeDocument/2006/relationships" id="261" r:id="R88d2b46aeda54a77"/>
    <p:sldId xmlns:r="http://schemas.openxmlformats.org/officeDocument/2006/relationships" id="262" r:id="Rdc88e6d31e21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27ce3024a4539" /><Relationship Type="http://schemas.openxmlformats.org/officeDocument/2006/relationships/slide" Target="/ppt/slides/slide1.xml" Id="R37bcef98f0684c03" /><Relationship Type="http://schemas.openxmlformats.org/officeDocument/2006/relationships/slide" Target="/ppt/slides/slide2.xml" Id="Rd179d9f73bd84853" /><Relationship Type="http://schemas.openxmlformats.org/officeDocument/2006/relationships/slide" Target="/ppt/slides/slide3.xml" Id="R8af5448850f948f2" /><Relationship Type="http://schemas.openxmlformats.org/officeDocument/2006/relationships/slide" Target="/ppt/slides/slide4.xml" Id="R33974edbdfa547da" /><Relationship Type="http://schemas.openxmlformats.org/officeDocument/2006/relationships/slide" Target="/ppt/slides/slide5.xml" Id="Reaeca1349c644d6f" /><Relationship Type="http://schemas.openxmlformats.org/officeDocument/2006/relationships/slide" Target="/ppt/slides/slide6.xml" Id="R88d2b46aeda54a77" /><Relationship Type="http://schemas.openxmlformats.org/officeDocument/2006/relationships/slide" Target="/ppt/slides/slide7.xml" Id="Rdc88e6d31e21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790ca2bdc4b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8d30d16d4087" /><Relationship Type="http://schemas.openxmlformats.org/officeDocument/2006/relationships/theme" Target="/ppt/slideMasters/theme/theme1.xml" Id="R9ce698930eba41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c8d30d16d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3bb271428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1e9f03797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7cbeaba3d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567b445a4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75f9c42c4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8066e4bc4f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fe538f025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JOHNSEN REKRUTTERING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REKRUTTERING OG RÅDGIVNING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2 575 342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1 695 927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den gamles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torejohnsen89@gmail.com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928 060 284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REKRUTTERING OG RÅDGIVNING AS</a:t>
            </a:r>
          </a:p>
        </p:txBody>
      </p:sp>
    </p:spTree>
  </p:cSld>
  <p:clrMapOvr>
    <a:masterClrMapping xmlns:a="http://schemas.openxmlformats.org/drawingml/2006/main"/>
  </p:clrMapOvr>
</p:sld>
</file>