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c70ff97f2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e077b03a349a0"/>
  </p:sldMasterIdLst>
  <p:sldIdLst>
    <p:sldId xmlns:r="http://schemas.openxmlformats.org/officeDocument/2006/relationships" id="256" r:id="Rbc46d5c4e7e34850"/>
    <p:sldId xmlns:r="http://schemas.openxmlformats.org/officeDocument/2006/relationships" id="257" r:id="R0979091a4cf94e93"/>
    <p:sldId xmlns:r="http://schemas.openxmlformats.org/officeDocument/2006/relationships" id="258" r:id="Rf259e1fcecad4f15"/>
    <p:sldId xmlns:r="http://schemas.openxmlformats.org/officeDocument/2006/relationships" id="259" r:id="Rbe2df3da3d8f4215"/>
    <p:sldId xmlns:r="http://schemas.openxmlformats.org/officeDocument/2006/relationships" id="260" r:id="Rc559775785aa4513"/>
    <p:sldId xmlns:r="http://schemas.openxmlformats.org/officeDocument/2006/relationships" id="261" r:id="Re69956351b9d45ae"/>
    <p:sldId xmlns:r="http://schemas.openxmlformats.org/officeDocument/2006/relationships" id="262" r:id="R7e63ad5db1a244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e077b03a349a0" /><Relationship Type="http://schemas.openxmlformats.org/officeDocument/2006/relationships/slide" Target="/ppt/slides/slide1.xml" Id="Rbc46d5c4e7e34850" /><Relationship Type="http://schemas.openxmlformats.org/officeDocument/2006/relationships/slide" Target="/ppt/slides/slide2.xml" Id="R0979091a4cf94e93" /><Relationship Type="http://schemas.openxmlformats.org/officeDocument/2006/relationships/slide" Target="/ppt/slides/slide3.xml" Id="Rf259e1fcecad4f15" /><Relationship Type="http://schemas.openxmlformats.org/officeDocument/2006/relationships/slide" Target="/ppt/slides/slide4.xml" Id="Rbe2df3da3d8f4215" /><Relationship Type="http://schemas.openxmlformats.org/officeDocument/2006/relationships/slide" Target="/ppt/slides/slide5.xml" Id="Rc559775785aa4513" /><Relationship Type="http://schemas.openxmlformats.org/officeDocument/2006/relationships/slide" Target="/ppt/slides/slide6.xml" Id="Re69956351b9d45ae" /><Relationship Type="http://schemas.openxmlformats.org/officeDocument/2006/relationships/slide" Target="/ppt/slides/slide7.xml" Id="R7e63ad5db1a244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15dca2ddd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926abd3174701" /><Relationship Type="http://schemas.openxmlformats.org/officeDocument/2006/relationships/theme" Target="/ppt/slideMasters/theme/theme1.xml" Id="R0332c415ec95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7926abd317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9987ae21842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310b3ee08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1c2211c6642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20b573aed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2fe5393b6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ef2bdacf0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d525bca73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IHA2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IHA2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9 293 533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77 542 922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77 638 986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HALSTENSEN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Rotvollen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928 056 775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IHA2 HOLDING AS</a:t>
            </a:r>
          </a:p>
        </p:txBody>
      </p:sp>
    </p:spTree>
  </p:cSld>
  <p:clrMapOvr>
    <a:masterClrMapping xmlns:a="http://schemas.openxmlformats.org/drawingml/2006/main"/>
  </p:clrMapOvr>
</p:sld>
</file>