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3b0c241e0d4d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7767fb6da6426c"/>
  </p:sldMasterIdLst>
  <p:sldIdLst>
    <p:sldId xmlns:r="http://schemas.openxmlformats.org/officeDocument/2006/relationships" id="256" r:id="R94bfd61198cb4427"/>
    <p:sldId xmlns:r="http://schemas.openxmlformats.org/officeDocument/2006/relationships" id="257" r:id="R88b4cbd5f28d4871"/>
    <p:sldId xmlns:r="http://schemas.openxmlformats.org/officeDocument/2006/relationships" id="258" r:id="Rb7f7c33565454dfc"/>
    <p:sldId xmlns:r="http://schemas.openxmlformats.org/officeDocument/2006/relationships" id="259" r:id="R37e35b8a5f804077"/>
    <p:sldId xmlns:r="http://schemas.openxmlformats.org/officeDocument/2006/relationships" id="260" r:id="R8eb1c7920e7a4392"/>
    <p:sldId xmlns:r="http://schemas.openxmlformats.org/officeDocument/2006/relationships" id="261" r:id="R768ef3ff83964a13"/>
    <p:sldId xmlns:r="http://schemas.openxmlformats.org/officeDocument/2006/relationships" id="262" r:id="Rd6d68de8fd0342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7767fb6da6426c" /><Relationship Type="http://schemas.openxmlformats.org/officeDocument/2006/relationships/slide" Target="/ppt/slides/slide1.xml" Id="R94bfd61198cb4427" /><Relationship Type="http://schemas.openxmlformats.org/officeDocument/2006/relationships/slide" Target="/ppt/slides/slide2.xml" Id="R88b4cbd5f28d4871" /><Relationship Type="http://schemas.openxmlformats.org/officeDocument/2006/relationships/slide" Target="/ppt/slides/slide3.xml" Id="Rb7f7c33565454dfc" /><Relationship Type="http://schemas.openxmlformats.org/officeDocument/2006/relationships/slide" Target="/ppt/slides/slide4.xml" Id="R37e35b8a5f804077" /><Relationship Type="http://schemas.openxmlformats.org/officeDocument/2006/relationships/slide" Target="/ppt/slides/slide5.xml" Id="R8eb1c7920e7a4392" /><Relationship Type="http://schemas.openxmlformats.org/officeDocument/2006/relationships/slide" Target="/ppt/slides/slide6.xml" Id="R768ef3ff83964a13" /><Relationship Type="http://schemas.openxmlformats.org/officeDocument/2006/relationships/slide" Target="/ppt/slides/slide7.xml" Id="Rd6d68de8fd0342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7a571c9c9b4d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09723ab3c448b3" /><Relationship Type="http://schemas.openxmlformats.org/officeDocument/2006/relationships/theme" Target="/ppt/slideMasters/theme/theme1.xml" Id="Rcec4e4a489114c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09723ab3c448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4867a6df7244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34938f540d42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f1935881034f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60e7a81f7646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8f8c6f6d8647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4edea7ce294a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9e9b66427943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NORSELAB F I WAN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NORSELAB F I WAN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NORSELAB F I WAN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NORSELAB F I WAN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NORSELAB F I WAN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NORSELAB F I WAN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−42 172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−19 652 343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22 865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NORSELAB F I WAN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LONGHOUSE ICAV NORSELAB FUND II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NORSELAB F I WAN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928 053 369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NORSELAB F I WAN AS</a:t>
            </a:r>
          </a:p>
        </p:txBody>
      </p:sp>
    </p:spTree>
  </p:cSld>
  <p:clrMapOvr>
    <a:masterClrMapping xmlns:a="http://schemas.openxmlformats.org/drawingml/2006/main"/>
  </p:clrMapOvr>
</p:sld>
</file>