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cb1ddaf9d048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8c2bb80c314a71"/>
  </p:sldMasterIdLst>
  <p:sldIdLst>
    <p:sldId xmlns:r="http://schemas.openxmlformats.org/officeDocument/2006/relationships" id="256" r:id="R24ed00c3e9814bab"/>
    <p:sldId xmlns:r="http://schemas.openxmlformats.org/officeDocument/2006/relationships" id="257" r:id="R01f062e3363e4ff2"/>
    <p:sldId xmlns:r="http://schemas.openxmlformats.org/officeDocument/2006/relationships" id="258" r:id="Rd484c960e4594791"/>
    <p:sldId xmlns:r="http://schemas.openxmlformats.org/officeDocument/2006/relationships" id="259" r:id="R5b2b678ed74946e6"/>
    <p:sldId xmlns:r="http://schemas.openxmlformats.org/officeDocument/2006/relationships" id="260" r:id="Rd33f1d597dd143da"/>
    <p:sldId xmlns:r="http://schemas.openxmlformats.org/officeDocument/2006/relationships" id="261" r:id="R92725ccdb2b541b9"/>
    <p:sldId xmlns:r="http://schemas.openxmlformats.org/officeDocument/2006/relationships" id="262" r:id="R07cc4420c4004a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8c2bb80c314a71" /><Relationship Type="http://schemas.openxmlformats.org/officeDocument/2006/relationships/slide" Target="/ppt/slides/slide1.xml" Id="R24ed00c3e9814bab" /><Relationship Type="http://schemas.openxmlformats.org/officeDocument/2006/relationships/slide" Target="/ppt/slides/slide2.xml" Id="R01f062e3363e4ff2" /><Relationship Type="http://schemas.openxmlformats.org/officeDocument/2006/relationships/slide" Target="/ppt/slides/slide3.xml" Id="Rd484c960e4594791" /><Relationship Type="http://schemas.openxmlformats.org/officeDocument/2006/relationships/slide" Target="/ppt/slides/slide4.xml" Id="R5b2b678ed74946e6" /><Relationship Type="http://schemas.openxmlformats.org/officeDocument/2006/relationships/slide" Target="/ppt/slides/slide5.xml" Id="Rd33f1d597dd143da" /><Relationship Type="http://schemas.openxmlformats.org/officeDocument/2006/relationships/slide" Target="/ppt/slides/slide6.xml" Id="R92725ccdb2b541b9" /><Relationship Type="http://schemas.openxmlformats.org/officeDocument/2006/relationships/slide" Target="/ppt/slides/slide7.xml" Id="R07cc4420c4004a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8f51de128d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380c5b01ec4ab1" /><Relationship Type="http://schemas.openxmlformats.org/officeDocument/2006/relationships/theme" Target="/ppt/slideMasters/theme/theme1.xml" Id="Re5b5ebd6f0094b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380c5b01e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06150a8cb40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f116d278a41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6b37983a52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d73662df14f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d388f769240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3e0a6bcc84e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fd5e6683e45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LYDENS GLADE GUTTER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LYDENS GLADE GUTTER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68 066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53 689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143 891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KÅSEREFF JON ARVID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Vidjeveien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9603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928 053 229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LYDENS GLADE GUTTER AS</a:t>
            </a:r>
          </a:p>
        </p:txBody>
      </p:sp>
    </p:spTree>
  </p:cSld>
  <p:clrMapOvr>
    <a:masterClrMapping xmlns:a="http://schemas.openxmlformats.org/drawingml/2006/main"/>
  </p:clrMapOvr>
</p:sld>
</file>