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5cb216530b4b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903eb195d04c1f"/>
  </p:sldMasterIdLst>
  <p:sldIdLst>
    <p:sldId xmlns:r="http://schemas.openxmlformats.org/officeDocument/2006/relationships" id="256" r:id="R13df17acd8324b43"/>
    <p:sldId xmlns:r="http://schemas.openxmlformats.org/officeDocument/2006/relationships" id="257" r:id="Rfbe598c1faeb42da"/>
    <p:sldId xmlns:r="http://schemas.openxmlformats.org/officeDocument/2006/relationships" id="258" r:id="Rfeafe04edf794eda"/>
    <p:sldId xmlns:r="http://schemas.openxmlformats.org/officeDocument/2006/relationships" id="259" r:id="R0a8cced7e84e4602"/>
    <p:sldId xmlns:r="http://schemas.openxmlformats.org/officeDocument/2006/relationships" id="260" r:id="R37875f0209784189"/>
    <p:sldId xmlns:r="http://schemas.openxmlformats.org/officeDocument/2006/relationships" id="261" r:id="Rfa96440299e94a96"/>
    <p:sldId xmlns:r="http://schemas.openxmlformats.org/officeDocument/2006/relationships" id="262" r:id="R658af605653f42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903eb195d04c1f" /><Relationship Type="http://schemas.openxmlformats.org/officeDocument/2006/relationships/slide" Target="/ppt/slides/slide1.xml" Id="R13df17acd8324b43" /><Relationship Type="http://schemas.openxmlformats.org/officeDocument/2006/relationships/slide" Target="/ppt/slides/slide2.xml" Id="Rfbe598c1faeb42da" /><Relationship Type="http://schemas.openxmlformats.org/officeDocument/2006/relationships/slide" Target="/ppt/slides/slide3.xml" Id="Rfeafe04edf794eda" /><Relationship Type="http://schemas.openxmlformats.org/officeDocument/2006/relationships/slide" Target="/ppt/slides/slide4.xml" Id="R0a8cced7e84e4602" /><Relationship Type="http://schemas.openxmlformats.org/officeDocument/2006/relationships/slide" Target="/ppt/slides/slide5.xml" Id="R37875f0209784189" /><Relationship Type="http://schemas.openxmlformats.org/officeDocument/2006/relationships/slide" Target="/ppt/slides/slide6.xml" Id="Rfa96440299e94a96" /><Relationship Type="http://schemas.openxmlformats.org/officeDocument/2006/relationships/slide" Target="/ppt/slides/slide7.xml" Id="R658af605653f42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12f92490934c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5648da14440fc" /><Relationship Type="http://schemas.openxmlformats.org/officeDocument/2006/relationships/theme" Target="/ppt/slideMasters/theme/theme1.xml" Id="R39328b29a4d84f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75648da14440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976be86a942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5e4d9724e49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a15a8d7074d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52b721af148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ad98f6a854d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4d3cb7eb9049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73d029ed54f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 TRANSPORT NORD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 TRANSPORT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 TRANSPORT NORD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 TRANSPORT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 TRANSPORT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 TRANSPORT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117 485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120 975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 TRANSPORT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AL-ALI HAIDER TAWFIQ 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 TRANSPORT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928 052 176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 TRANSPORT NORD AS</a:t>
            </a:r>
          </a:p>
        </p:txBody>
      </p:sp>
    </p:spTree>
  </p:cSld>
  <p:clrMapOvr>
    <a:masterClrMapping xmlns:a="http://schemas.openxmlformats.org/drawingml/2006/main"/>
  </p:clrMapOvr>
</p:sld>
</file>