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acaabf9ba54b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0dc9a5f2734765"/>
  </p:sldMasterIdLst>
  <p:sldIdLst>
    <p:sldId xmlns:r="http://schemas.openxmlformats.org/officeDocument/2006/relationships" id="256" r:id="R25d1c984dbef4886"/>
    <p:sldId xmlns:r="http://schemas.openxmlformats.org/officeDocument/2006/relationships" id="257" r:id="Rf1c0e4fd069a4f75"/>
    <p:sldId xmlns:r="http://schemas.openxmlformats.org/officeDocument/2006/relationships" id="258" r:id="R6f617f9a5c124a26"/>
    <p:sldId xmlns:r="http://schemas.openxmlformats.org/officeDocument/2006/relationships" id="259" r:id="Rb5297d53edb24d8c"/>
    <p:sldId xmlns:r="http://schemas.openxmlformats.org/officeDocument/2006/relationships" id="260" r:id="Rac27f4f59e144318"/>
    <p:sldId xmlns:r="http://schemas.openxmlformats.org/officeDocument/2006/relationships" id="261" r:id="Rff0000123f3b4614"/>
    <p:sldId xmlns:r="http://schemas.openxmlformats.org/officeDocument/2006/relationships" id="262" r:id="R21a6c2ef33a142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dc9a5f2734765" /><Relationship Type="http://schemas.openxmlformats.org/officeDocument/2006/relationships/slide" Target="/ppt/slides/slide1.xml" Id="R25d1c984dbef4886" /><Relationship Type="http://schemas.openxmlformats.org/officeDocument/2006/relationships/slide" Target="/ppt/slides/slide2.xml" Id="Rf1c0e4fd069a4f75" /><Relationship Type="http://schemas.openxmlformats.org/officeDocument/2006/relationships/slide" Target="/ppt/slides/slide3.xml" Id="R6f617f9a5c124a26" /><Relationship Type="http://schemas.openxmlformats.org/officeDocument/2006/relationships/slide" Target="/ppt/slides/slide4.xml" Id="Rb5297d53edb24d8c" /><Relationship Type="http://schemas.openxmlformats.org/officeDocument/2006/relationships/slide" Target="/ppt/slides/slide5.xml" Id="Rac27f4f59e144318" /><Relationship Type="http://schemas.openxmlformats.org/officeDocument/2006/relationships/slide" Target="/ppt/slides/slide6.xml" Id="Rff0000123f3b4614" /><Relationship Type="http://schemas.openxmlformats.org/officeDocument/2006/relationships/slide" Target="/ppt/slides/slide7.xml" Id="R21a6c2ef33a142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e0f6b19d246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79089e1ce45f8" /><Relationship Type="http://schemas.openxmlformats.org/officeDocument/2006/relationships/theme" Target="/ppt/slideMasters/theme/theme1.xml" Id="R92c879d91ffc48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379089e1ce45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cd649ad0a41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5d43580da42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a8a35ccd546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56ae64d7046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c6228c32b4a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e72da2fd442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8c8e086a949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SVENDSRUD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SVENDSRUD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1 789 316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177 901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612 501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857 772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SVENDSRUD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928 052 133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SVENDSRUD AS</a:t>
            </a:r>
          </a:p>
        </p:txBody>
      </p:sp>
    </p:spTree>
  </p:cSld>
  <p:clrMapOvr>
    <a:masterClrMapping xmlns:a="http://schemas.openxmlformats.org/drawingml/2006/main"/>
  </p:clrMapOvr>
</p:sld>
</file>