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7fd75d63cc40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eff34c14c42d0"/>
  </p:sldMasterIdLst>
  <p:sldIdLst>
    <p:sldId xmlns:r="http://schemas.openxmlformats.org/officeDocument/2006/relationships" id="256" r:id="R04cc962db17f42d5"/>
    <p:sldId xmlns:r="http://schemas.openxmlformats.org/officeDocument/2006/relationships" id="257" r:id="R8dd15cd6e8334499"/>
    <p:sldId xmlns:r="http://schemas.openxmlformats.org/officeDocument/2006/relationships" id="258" r:id="R7c95b816c93a432c"/>
    <p:sldId xmlns:r="http://schemas.openxmlformats.org/officeDocument/2006/relationships" id="259" r:id="R4e0ff07bd3734508"/>
    <p:sldId xmlns:r="http://schemas.openxmlformats.org/officeDocument/2006/relationships" id="260" r:id="R60f243239a394c16"/>
    <p:sldId xmlns:r="http://schemas.openxmlformats.org/officeDocument/2006/relationships" id="261" r:id="R569c740fdeb64b7a"/>
    <p:sldId xmlns:r="http://schemas.openxmlformats.org/officeDocument/2006/relationships" id="262" r:id="R2827469256174f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eff34c14c42d0" /><Relationship Type="http://schemas.openxmlformats.org/officeDocument/2006/relationships/slide" Target="/ppt/slides/slide1.xml" Id="R04cc962db17f42d5" /><Relationship Type="http://schemas.openxmlformats.org/officeDocument/2006/relationships/slide" Target="/ppt/slides/slide2.xml" Id="R8dd15cd6e8334499" /><Relationship Type="http://schemas.openxmlformats.org/officeDocument/2006/relationships/slide" Target="/ppt/slides/slide3.xml" Id="R7c95b816c93a432c" /><Relationship Type="http://schemas.openxmlformats.org/officeDocument/2006/relationships/slide" Target="/ppt/slides/slide4.xml" Id="R4e0ff07bd3734508" /><Relationship Type="http://schemas.openxmlformats.org/officeDocument/2006/relationships/slide" Target="/ppt/slides/slide5.xml" Id="R60f243239a394c16" /><Relationship Type="http://schemas.openxmlformats.org/officeDocument/2006/relationships/slide" Target="/ppt/slides/slide6.xml" Id="R569c740fdeb64b7a" /><Relationship Type="http://schemas.openxmlformats.org/officeDocument/2006/relationships/slide" Target="/ppt/slides/slide7.xml" Id="R2827469256174f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dafc769a241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3997708a24d0e" /><Relationship Type="http://schemas.openxmlformats.org/officeDocument/2006/relationships/theme" Target="/ppt/slideMasters/theme/theme1.xml" Id="R846809fae368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3997708a2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a5760965844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f6b3cbbaa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2deccf8a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76350b7e3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79cabe5894a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c00f1dc8b47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fe8f64c7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HELIOS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HELIOS STUDIO AS ble etablert [år] og holder til i Kolsås.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YACOUBYAN SAYEL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1352 Kolsås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928 050 467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