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40684aa94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08ff7815343b9"/>
  </p:sldMasterIdLst>
  <p:sldIdLst>
    <p:sldId xmlns:r="http://schemas.openxmlformats.org/officeDocument/2006/relationships" id="256" r:id="R7335bb526c42478e"/>
    <p:sldId xmlns:r="http://schemas.openxmlformats.org/officeDocument/2006/relationships" id="257" r:id="R41d8d028ae47433e"/>
    <p:sldId xmlns:r="http://schemas.openxmlformats.org/officeDocument/2006/relationships" id="258" r:id="R7c440ae441a74230"/>
    <p:sldId xmlns:r="http://schemas.openxmlformats.org/officeDocument/2006/relationships" id="259" r:id="R3c34cb2ad2c84af5"/>
    <p:sldId xmlns:r="http://schemas.openxmlformats.org/officeDocument/2006/relationships" id="260" r:id="R2f39916bcffd4ec0"/>
    <p:sldId xmlns:r="http://schemas.openxmlformats.org/officeDocument/2006/relationships" id="261" r:id="Rf7b3e80e4e2245c2"/>
    <p:sldId xmlns:r="http://schemas.openxmlformats.org/officeDocument/2006/relationships" id="262" r:id="R9c945e5b8272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08ff7815343b9" /><Relationship Type="http://schemas.openxmlformats.org/officeDocument/2006/relationships/slide" Target="/ppt/slides/slide1.xml" Id="R7335bb526c42478e" /><Relationship Type="http://schemas.openxmlformats.org/officeDocument/2006/relationships/slide" Target="/ppt/slides/slide2.xml" Id="R41d8d028ae47433e" /><Relationship Type="http://schemas.openxmlformats.org/officeDocument/2006/relationships/slide" Target="/ppt/slides/slide3.xml" Id="R7c440ae441a74230" /><Relationship Type="http://schemas.openxmlformats.org/officeDocument/2006/relationships/slide" Target="/ppt/slides/slide4.xml" Id="R3c34cb2ad2c84af5" /><Relationship Type="http://schemas.openxmlformats.org/officeDocument/2006/relationships/slide" Target="/ppt/slides/slide5.xml" Id="R2f39916bcffd4ec0" /><Relationship Type="http://schemas.openxmlformats.org/officeDocument/2006/relationships/slide" Target="/ppt/slides/slide6.xml" Id="Rf7b3e80e4e2245c2" /><Relationship Type="http://schemas.openxmlformats.org/officeDocument/2006/relationships/slide" Target="/ppt/slides/slide7.xml" Id="R9c945e5b8272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d32bda115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7d95174bb4216" /><Relationship Type="http://schemas.openxmlformats.org/officeDocument/2006/relationships/theme" Target="/ppt/slideMasters/theme/theme1.xml" Id="R88084e36c5df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7d95174bb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44d8592994a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df81613e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e8deb5e02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143bf1a3b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ec38b498b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82dec9a56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81f346e39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ROBSRUD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−2 259 836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67 348 828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187 522 078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ANDERSSEN BYGG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 HOLDING AS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STORETIND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PROVINS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MODIMA HOLDING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NEGOTIUM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928 048 322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ROBSRUD INVEST AS</a:t>
            </a:r>
          </a:p>
        </p:txBody>
      </p:sp>
    </p:spTree>
  </p:cSld>
  <p:clrMapOvr>
    <a:masterClrMapping xmlns:a="http://schemas.openxmlformats.org/drawingml/2006/main"/>
  </p:clrMapOvr>
</p:sld>
</file>