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dff5c5bbf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9433cfafa4ccd"/>
  </p:sldMasterIdLst>
  <p:sldIdLst>
    <p:sldId xmlns:r="http://schemas.openxmlformats.org/officeDocument/2006/relationships" id="256" r:id="R02e2ca9ae1864239"/>
    <p:sldId xmlns:r="http://schemas.openxmlformats.org/officeDocument/2006/relationships" id="257" r:id="Rfb6b57e92bda4557"/>
    <p:sldId xmlns:r="http://schemas.openxmlformats.org/officeDocument/2006/relationships" id="258" r:id="Re5ac0b9d1c314c4e"/>
    <p:sldId xmlns:r="http://schemas.openxmlformats.org/officeDocument/2006/relationships" id="259" r:id="R290e08a6558446f3"/>
    <p:sldId xmlns:r="http://schemas.openxmlformats.org/officeDocument/2006/relationships" id="260" r:id="Rf3fbae28fbbb4be4"/>
    <p:sldId xmlns:r="http://schemas.openxmlformats.org/officeDocument/2006/relationships" id="261" r:id="R66929bfdf75e4a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9433cfafa4ccd" /><Relationship Type="http://schemas.openxmlformats.org/officeDocument/2006/relationships/slide" Target="/ppt/slides/slide1.xml" Id="R02e2ca9ae1864239" /><Relationship Type="http://schemas.openxmlformats.org/officeDocument/2006/relationships/slide" Target="/ppt/slides/slide2.xml" Id="Rfb6b57e92bda4557" /><Relationship Type="http://schemas.openxmlformats.org/officeDocument/2006/relationships/slide" Target="/ppt/slides/slide3.xml" Id="Re5ac0b9d1c314c4e" /><Relationship Type="http://schemas.openxmlformats.org/officeDocument/2006/relationships/slide" Target="/ppt/slides/slide4.xml" Id="R290e08a6558446f3" /><Relationship Type="http://schemas.openxmlformats.org/officeDocument/2006/relationships/slide" Target="/ppt/slides/slide5.xml" Id="Rf3fbae28fbbb4be4" /><Relationship Type="http://schemas.openxmlformats.org/officeDocument/2006/relationships/slide" Target="/ppt/slides/slide6.xml" Id="R66929bfdf75e4a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db78ecae0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0ff64fa034f93" /><Relationship Type="http://schemas.openxmlformats.org/officeDocument/2006/relationships/theme" Target="/ppt/slideMasters/theme/theme1.xml" Id="Rc11936ce750e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0ff64fa03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8c9948d1c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a092ab8f74d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1992842b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aa6ffe68c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3399860994a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be160c300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VÅGE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523 854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Kulen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VÅGE AS</a:t>
            </a:r>
          </a:p>
        </p:txBody>
      </p:sp>
    </p:spTree>
  </p:cSld>
  <p:clrMapOvr>
    <a:masterClrMapping xmlns:a="http://schemas.openxmlformats.org/drawingml/2006/main"/>
  </p:clrMapOvr>
</p:sld>
</file>