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07f36958447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9b2c334d0d46c8"/>
  </p:sldMasterIdLst>
  <p:sldIdLst>
    <p:sldId xmlns:r="http://schemas.openxmlformats.org/officeDocument/2006/relationships" id="256" r:id="Rd869a715c09a495f"/>
    <p:sldId xmlns:r="http://schemas.openxmlformats.org/officeDocument/2006/relationships" id="257" r:id="Ra1f65f41d36d4ef9"/>
    <p:sldId xmlns:r="http://schemas.openxmlformats.org/officeDocument/2006/relationships" id="258" r:id="R4b275dbf14a8418f"/>
    <p:sldId xmlns:r="http://schemas.openxmlformats.org/officeDocument/2006/relationships" id="259" r:id="R3c9b00fb69174827"/>
    <p:sldId xmlns:r="http://schemas.openxmlformats.org/officeDocument/2006/relationships" id="260" r:id="Rd9a74d20fc62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b2c334d0d46c8" /><Relationship Type="http://schemas.openxmlformats.org/officeDocument/2006/relationships/slide" Target="/ppt/slides/slide1.xml" Id="Rd869a715c09a495f" /><Relationship Type="http://schemas.openxmlformats.org/officeDocument/2006/relationships/slide" Target="/ppt/slides/slide2.xml" Id="Ra1f65f41d36d4ef9" /><Relationship Type="http://schemas.openxmlformats.org/officeDocument/2006/relationships/slide" Target="/ppt/slides/slide3.xml" Id="R4b275dbf14a8418f" /><Relationship Type="http://schemas.openxmlformats.org/officeDocument/2006/relationships/slide" Target="/ppt/slides/slide4.xml" Id="R3c9b00fb69174827" /><Relationship Type="http://schemas.openxmlformats.org/officeDocument/2006/relationships/slide" Target="/ppt/slides/slide5.xml" Id="Rd9a74d20fc62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cdbdc3a1524b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64cb7b7764c13" /><Relationship Type="http://schemas.openxmlformats.org/officeDocument/2006/relationships/theme" Target="/ppt/slideMasters/theme/theme1.xml" Id="R780283ed59f242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164cb7b776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d79a17556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86d36b3a24f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5a0f09a9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91c3501d842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5b1a6348b42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BYGGESERVICE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BYGGESERVICE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