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237790356241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a6f63d9ee34a63"/>
  </p:sldMasterIdLst>
  <p:sldIdLst>
    <p:sldId xmlns:r="http://schemas.openxmlformats.org/officeDocument/2006/relationships" id="256" r:id="Rb7d8c1f5245245da"/>
    <p:sldId xmlns:r="http://schemas.openxmlformats.org/officeDocument/2006/relationships" id="257" r:id="Rfa86eea6e0ec4ef0"/>
    <p:sldId xmlns:r="http://schemas.openxmlformats.org/officeDocument/2006/relationships" id="258" r:id="R810fd0d6909546d0"/>
    <p:sldId xmlns:r="http://schemas.openxmlformats.org/officeDocument/2006/relationships" id="259" r:id="Rbc5e4e7a5965423e"/>
    <p:sldId xmlns:r="http://schemas.openxmlformats.org/officeDocument/2006/relationships" id="260" r:id="Rbe3f797ad4bc4755"/>
    <p:sldId xmlns:r="http://schemas.openxmlformats.org/officeDocument/2006/relationships" id="261" r:id="R80a4c4c6d3aa43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a6f63d9ee34a63" /><Relationship Type="http://schemas.openxmlformats.org/officeDocument/2006/relationships/slide" Target="/ppt/slides/slide1.xml" Id="Rb7d8c1f5245245da" /><Relationship Type="http://schemas.openxmlformats.org/officeDocument/2006/relationships/slide" Target="/ppt/slides/slide2.xml" Id="Rfa86eea6e0ec4ef0" /><Relationship Type="http://schemas.openxmlformats.org/officeDocument/2006/relationships/slide" Target="/ppt/slides/slide3.xml" Id="R810fd0d6909546d0" /><Relationship Type="http://schemas.openxmlformats.org/officeDocument/2006/relationships/slide" Target="/ppt/slides/slide4.xml" Id="Rbc5e4e7a5965423e" /><Relationship Type="http://schemas.openxmlformats.org/officeDocument/2006/relationships/slide" Target="/ppt/slides/slide5.xml" Id="Rbe3f797ad4bc4755" /><Relationship Type="http://schemas.openxmlformats.org/officeDocument/2006/relationships/slide" Target="/ppt/slides/slide6.xml" Id="R80a4c4c6d3aa43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0637fc96b443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738089dd94f2d" /><Relationship Type="http://schemas.openxmlformats.org/officeDocument/2006/relationships/theme" Target="/ppt/slideMasters/theme/theme1.xml" Id="R027d9fa9090f49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a738089dd94f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095d3abfd45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31926466049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6585927074b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c573007d241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57df8d49940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aee9b066b40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SKARET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PETTER NYDAL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Olav Nydal, Nordre Løkkevei 11J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928 047 075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SKARET AS</a:t>
            </a:r>
          </a:p>
        </p:txBody>
      </p:sp>
    </p:spTree>
  </p:cSld>
  <p:clrMapOvr>
    <a:masterClrMapping xmlns:a="http://schemas.openxmlformats.org/drawingml/2006/main"/>
  </p:clrMapOvr>
</p:sld>
</file>