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2690b9393c42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621d0b40924bf3"/>
  </p:sldMasterIdLst>
  <p:sldIdLst>
    <p:sldId xmlns:r="http://schemas.openxmlformats.org/officeDocument/2006/relationships" id="256" r:id="R8bc8cd5d6be3447b"/>
    <p:sldId xmlns:r="http://schemas.openxmlformats.org/officeDocument/2006/relationships" id="257" r:id="R3c682da012674e10"/>
    <p:sldId xmlns:r="http://schemas.openxmlformats.org/officeDocument/2006/relationships" id="258" r:id="R9050a33524d94b48"/>
    <p:sldId xmlns:r="http://schemas.openxmlformats.org/officeDocument/2006/relationships" id="259" r:id="R01e4c667c93045b9"/>
    <p:sldId xmlns:r="http://schemas.openxmlformats.org/officeDocument/2006/relationships" id="260" r:id="R10f49766dbf14729"/>
    <p:sldId xmlns:r="http://schemas.openxmlformats.org/officeDocument/2006/relationships" id="261" r:id="R4f7cdd0a02f746bd"/>
    <p:sldId xmlns:r="http://schemas.openxmlformats.org/officeDocument/2006/relationships" id="262" r:id="R5e48d336ffa74b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621d0b40924bf3" /><Relationship Type="http://schemas.openxmlformats.org/officeDocument/2006/relationships/slide" Target="/ppt/slides/slide1.xml" Id="R8bc8cd5d6be3447b" /><Relationship Type="http://schemas.openxmlformats.org/officeDocument/2006/relationships/slide" Target="/ppt/slides/slide2.xml" Id="R3c682da012674e10" /><Relationship Type="http://schemas.openxmlformats.org/officeDocument/2006/relationships/slide" Target="/ppt/slides/slide3.xml" Id="R9050a33524d94b48" /><Relationship Type="http://schemas.openxmlformats.org/officeDocument/2006/relationships/slide" Target="/ppt/slides/slide4.xml" Id="R01e4c667c93045b9" /><Relationship Type="http://schemas.openxmlformats.org/officeDocument/2006/relationships/slide" Target="/ppt/slides/slide5.xml" Id="R10f49766dbf14729" /><Relationship Type="http://schemas.openxmlformats.org/officeDocument/2006/relationships/slide" Target="/ppt/slides/slide6.xml" Id="R4f7cdd0a02f746bd" /><Relationship Type="http://schemas.openxmlformats.org/officeDocument/2006/relationships/slide" Target="/ppt/slides/slide7.xml" Id="R5e48d336ffa74b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1fedcec7584f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368b7c82b4e1b" /><Relationship Type="http://schemas.openxmlformats.org/officeDocument/2006/relationships/theme" Target="/ppt/slideMasters/theme/theme1.xml" Id="R3eb16531a8e147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4368b7c82b4e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a119063af48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13ebf1e6d42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114a9bbfe47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be6a6608041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74b410b8f4a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fcb875f3042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65723a89447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LERANG GÅRD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LERANG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LERANG GÅRD AS ble etablert [år] og holder til i 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LERANG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LERANG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LERANG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445 153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950 782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LERANG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LERANG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LERANG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Øgårdsvegen 165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4343 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928 045 676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LERANG GÅRD AS</a:t>
            </a:r>
          </a:p>
        </p:txBody>
      </p:sp>
    </p:spTree>
  </p:cSld>
  <p:clrMapOvr>
    <a:masterClrMapping xmlns:a="http://schemas.openxmlformats.org/drawingml/2006/main"/>
  </p:clrMapOvr>
</p:sld>
</file>