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b0853c5e0849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f518cc2a7d4834"/>
  </p:sldMasterIdLst>
  <p:sldIdLst>
    <p:sldId xmlns:r="http://schemas.openxmlformats.org/officeDocument/2006/relationships" id="256" r:id="Rccf3107de6614d16"/>
    <p:sldId xmlns:r="http://schemas.openxmlformats.org/officeDocument/2006/relationships" id="257" r:id="R06ac199dd1b14c06"/>
    <p:sldId xmlns:r="http://schemas.openxmlformats.org/officeDocument/2006/relationships" id="258" r:id="R6827842283154183"/>
    <p:sldId xmlns:r="http://schemas.openxmlformats.org/officeDocument/2006/relationships" id="259" r:id="Rc5d20600770c49c5"/>
    <p:sldId xmlns:r="http://schemas.openxmlformats.org/officeDocument/2006/relationships" id="260" r:id="R8249bc56e58e4bef"/>
    <p:sldId xmlns:r="http://schemas.openxmlformats.org/officeDocument/2006/relationships" id="261" r:id="Ra11d149eb3f14c91"/>
    <p:sldId xmlns:r="http://schemas.openxmlformats.org/officeDocument/2006/relationships" id="262" r:id="R2869a3a076874f5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f518cc2a7d4834" /><Relationship Type="http://schemas.openxmlformats.org/officeDocument/2006/relationships/slide" Target="/ppt/slides/slide1.xml" Id="Rccf3107de6614d16" /><Relationship Type="http://schemas.openxmlformats.org/officeDocument/2006/relationships/slide" Target="/ppt/slides/slide2.xml" Id="R06ac199dd1b14c06" /><Relationship Type="http://schemas.openxmlformats.org/officeDocument/2006/relationships/slide" Target="/ppt/slides/slide3.xml" Id="R6827842283154183" /><Relationship Type="http://schemas.openxmlformats.org/officeDocument/2006/relationships/slide" Target="/ppt/slides/slide4.xml" Id="Rc5d20600770c49c5" /><Relationship Type="http://schemas.openxmlformats.org/officeDocument/2006/relationships/slide" Target="/ppt/slides/slide5.xml" Id="R8249bc56e58e4bef" /><Relationship Type="http://schemas.openxmlformats.org/officeDocument/2006/relationships/slide" Target="/ppt/slides/slide6.xml" Id="Ra11d149eb3f14c91" /><Relationship Type="http://schemas.openxmlformats.org/officeDocument/2006/relationships/slide" Target="/ppt/slides/slide7.xml" Id="R2869a3a076874f5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d6e394ebf3646c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b89e0ff72a4b86" /><Relationship Type="http://schemas.openxmlformats.org/officeDocument/2006/relationships/theme" Target="/ppt/slideMasters/theme/theme1.xml" Id="R5ce645891d0342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b89e0ff72a4b8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b641327d9c44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356c3ee0ad4e0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d42a84501e4e4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d48c9e979c44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c3b826fd0944a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4a942cda8471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996e8ab7234b3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SIDO SKREDDER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SIDO SKREDDER AS ble etablert [år] og holder til i Drøbak.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1 023 423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−20 920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−21 530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122 504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304 988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SHIKHO SIDO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Sido Shihko, Holterveien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1448 Drøbak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928 043 886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SIDO SKREDDER AS</a:t>
            </a:r>
          </a:p>
        </p:txBody>
      </p:sp>
    </p:spTree>
  </p:cSld>
  <p:clrMapOvr>
    <a:masterClrMapping xmlns:a="http://schemas.openxmlformats.org/drawingml/2006/main"/>
  </p:clrMapOvr>
</p:sld>
</file>