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cd87388fdd4e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3ab1280a5d4dab"/>
  </p:sldMasterIdLst>
  <p:sldIdLst>
    <p:sldId xmlns:r="http://schemas.openxmlformats.org/officeDocument/2006/relationships" id="256" r:id="R6199614b02784e78"/>
    <p:sldId xmlns:r="http://schemas.openxmlformats.org/officeDocument/2006/relationships" id="257" r:id="R9231a6ff03874a74"/>
    <p:sldId xmlns:r="http://schemas.openxmlformats.org/officeDocument/2006/relationships" id="258" r:id="R48b174c3423a4e37"/>
    <p:sldId xmlns:r="http://schemas.openxmlformats.org/officeDocument/2006/relationships" id="259" r:id="R4c10f726d1014fc8"/>
    <p:sldId xmlns:r="http://schemas.openxmlformats.org/officeDocument/2006/relationships" id="260" r:id="R8ce4f578dcbe4421"/>
    <p:sldId xmlns:r="http://schemas.openxmlformats.org/officeDocument/2006/relationships" id="261" r:id="R5c03efc59fa441b8"/>
    <p:sldId xmlns:r="http://schemas.openxmlformats.org/officeDocument/2006/relationships" id="262" r:id="Rd8e6f441aad341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3ab1280a5d4dab" /><Relationship Type="http://schemas.openxmlformats.org/officeDocument/2006/relationships/slide" Target="/ppt/slides/slide1.xml" Id="R6199614b02784e78" /><Relationship Type="http://schemas.openxmlformats.org/officeDocument/2006/relationships/slide" Target="/ppt/slides/slide2.xml" Id="R9231a6ff03874a74" /><Relationship Type="http://schemas.openxmlformats.org/officeDocument/2006/relationships/slide" Target="/ppt/slides/slide3.xml" Id="R48b174c3423a4e37" /><Relationship Type="http://schemas.openxmlformats.org/officeDocument/2006/relationships/slide" Target="/ppt/slides/slide4.xml" Id="R4c10f726d1014fc8" /><Relationship Type="http://schemas.openxmlformats.org/officeDocument/2006/relationships/slide" Target="/ppt/slides/slide5.xml" Id="R8ce4f578dcbe4421" /><Relationship Type="http://schemas.openxmlformats.org/officeDocument/2006/relationships/slide" Target="/ppt/slides/slide6.xml" Id="R5c03efc59fa441b8" /><Relationship Type="http://schemas.openxmlformats.org/officeDocument/2006/relationships/slide" Target="/ppt/slides/slide7.xml" Id="Rd8e6f441aad341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58de0181914b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33043d6834620" /><Relationship Type="http://schemas.openxmlformats.org/officeDocument/2006/relationships/theme" Target="/ppt/slideMasters/theme/theme1.xml" Id="R950faeefed2d46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733043d68346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4878bd2514d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e74a2c21041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f171f2eab42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8e5f2288d4b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2eaba6c584a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bb284c48348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10b9d6b7548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J.M. REFSETH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J.M. REFSETH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J.M. REFSETH AS ble etablert [år] og holder til i Korsvegen.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J.M. REFSETH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J.M. REFSETH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J.M. REFSETH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129 693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52 741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J.M. REFSETH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REFSETH JØRGEN MYHR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J.M. REFSETH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Bjørsetvegen 415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7212 Korsvegen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928 042 804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J.M. REFSETH AS</a:t>
            </a:r>
          </a:p>
        </p:txBody>
      </p:sp>
    </p:spTree>
  </p:cSld>
  <p:clrMapOvr>
    <a:masterClrMapping xmlns:a="http://schemas.openxmlformats.org/drawingml/2006/main"/>
  </p:clrMapOvr>
</p:sld>
</file>