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0a59fe194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8c56ee846431a"/>
  </p:sldMasterIdLst>
  <p:sldIdLst>
    <p:sldId xmlns:r="http://schemas.openxmlformats.org/officeDocument/2006/relationships" id="256" r:id="R53ee074b26bf4afa"/>
    <p:sldId xmlns:r="http://schemas.openxmlformats.org/officeDocument/2006/relationships" id="257" r:id="R047769447f524ccd"/>
    <p:sldId xmlns:r="http://schemas.openxmlformats.org/officeDocument/2006/relationships" id="258" r:id="R117a7ced602e41b3"/>
    <p:sldId xmlns:r="http://schemas.openxmlformats.org/officeDocument/2006/relationships" id="259" r:id="Rb2b3a38203f3482b"/>
    <p:sldId xmlns:r="http://schemas.openxmlformats.org/officeDocument/2006/relationships" id="260" r:id="R4795186784954781"/>
    <p:sldId xmlns:r="http://schemas.openxmlformats.org/officeDocument/2006/relationships" id="261" r:id="R0ff82b3d51f149c3"/>
    <p:sldId xmlns:r="http://schemas.openxmlformats.org/officeDocument/2006/relationships" id="262" r:id="R127ccd42e49c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8c56ee846431a" /><Relationship Type="http://schemas.openxmlformats.org/officeDocument/2006/relationships/slide" Target="/ppt/slides/slide1.xml" Id="R53ee074b26bf4afa" /><Relationship Type="http://schemas.openxmlformats.org/officeDocument/2006/relationships/slide" Target="/ppt/slides/slide2.xml" Id="R047769447f524ccd" /><Relationship Type="http://schemas.openxmlformats.org/officeDocument/2006/relationships/slide" Target="/ppt/slides/slide3.xml" Id="R117a7ced602e41b3" /><Relationship Type="http://schemas.openxmlformats.org/officeDocument/2006/relationships/slide" Target="/ppt/slides/slide4.xml" Id="Rb2b3a38203f3482b" /><Relationship Type="http://schemas.openxmlformats.org/officeDocument/2006/relationships/slide" Target="/ppt/slides/slide5.xml" Id="R4795186784954781" /><Relationship Type="http://schemas.openxmlformats.org/officeDocument/2006/relationships/slide" Target="/ppt/slides/slide6.xml" Id="R0ff82b3d51f149c3" /><Relationship Type="http://schemas.openxmlformats.org/officeDocument/2006/relationships/slide" Target="/ppt/slides/slide7.xml" Id="R127ccd42e49c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ceb714d23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95c8fae14707" /><Relationship Type="http://schemas.openxmlformats.org/officeDocument/2006/relationships/theme" Target="/ppt/slideMasters/theme/theme1.xml" Id="R0523f5e7f495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795c8fae1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58b11eec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3f6b706a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bf64e2b6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3a558c88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f0770098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09242b31e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01cce964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HENELLE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HENELLE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5 166 072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MARIUS HOLST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HENELLE HOLDING AS</a:t>
            </a:r>
          </a:p>
        </p:txBody>
      </p:sp>
    </p:spTree>
  </p:cSld>
  <p:clrMapOvr>
    <a:masterClrMapping xmlns:a="http://schemas.openxmlformats.org/drawingml/2006/main"/>
  </p:clrMapOvr>
</p:sld>
</file>