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f8dee3df1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79ae5b7c54b6d"/>
  </p:sldMasterIdLst>
  <p:sldIdLst>
    <p:sldId xmlns:r="http://schemas.openxmlformats.org/officeDocument/2006/relationships" id="256" r:id="R944e1cc994304e44"/>
    <p:sldId xmlns:r="http://schemas.openxmlformats.org/officeDocument/2006/relationships" id="257" r:id="Ra851f2767e9d41d5"/>
    <p:sldId xmlns:r="http://schemas.openxmlformats.org/officeDocument/2006/relationships" id="258" r:id="R1a12bff91ff542b4"/>
    <p:sldId xmlns:r="http://schemas.openxmlformats.org/officeDocument/2006/relationships" id="259" r:id="R4c0f64da8d5c43ea"/>
    <p:sldId xmlns:r="http://schemas.openxmlformats.org/officeDocument/2006/relationships" id="260" r:id="R31e4760364234298"/>
    <p:sldId xmlns:r="http://schemas.openxmlformats.org/officeDocument/2006/relationships" id="261" r:id="Rf2039e70b1e44387"/>
    <p:sldId xmlns:r="http://schemas.openxmlformats.org/officeDocument/2006/relationships" id="262" r:id="Rd545e0a463e042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79ae5b7c54b6d" /><Relationship Type="http://schemas.openxmlformats.org/officeDocument/2006/relationships/slide" Target="/ppt/slides/slide1.xml" Id="R944e1cc994304e44" /><Relationship Type="http://schemas.openxmlformats.org/officeDocument/2006/relationships/slide" Target="/ppt/slides/slide2.xml" Id="Ra851f2767e9d41d5" /><Relationship Type="http://schemas.openxmlformats.org/officeDocument/2006/relationships/slide" Target="/ppt/slides/slide3.xml" Id="R1a12bff91ff542b4" /><Relationship Type="http://schemas.openxmlformats.org/officeDocument/2006/relationships/slide" Target="/ppt/slides/slide4.xml" Id="R4c0f64da8d5c43ea" /><Relationship Type="http://schemas.openxmlformats.org/officeDocument/2006/relationships/slide" Target="/ppt/slides/slide5.xml" Id="R31e4760364234298" /><Relationship Type="http://schemas.openxmlformats.org/officeDocument/2006/relationships/slide" Target="/ppt/slides/slide6.xml" Id="Rf2039e70b1e44387" /><Relationship Type="http://schemas.openxmlformats.org/officeDocument/2006/relationships/slide" Target="/ppt/slides/slide7.xml" Id="Rd545e0a463e042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8ac073c2b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85837fe094bbf" /><Relationship Type="http://schemas.openxmlformats.org/officeDocument/2006/relationships/theme" Target="/ppt/slideMasters/theme/theme1.xml" Id="R3e26b5d0f4e0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85837fe09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3ebb5c52042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fe74a9358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a17df0d8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d7a05acb8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19c4dad34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93f94867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ae9bf955d4a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 SØR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 SØR DRIFT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332 138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−103 717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204 895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KONNESTAD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Fjæreveien 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henrik@medicsor.no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 SØR DRIFT AS</a:t>
            </a:r>
          </a:p>
        </p:txBody>
      </p:sp>
    </p:spTree>
  </p:cSld>
  <p:clrMapOvr>
    <a:masterClrMapping xmlns:a="http://schemas.openxmlformats.org/drawingml/2006/main"/>
  </p:clrMapOvr>
</p:sld>
</file>