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d8794e4e4b42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5e7dcd4235455c"/>
  </p:sldMasterIdLst>
  <p:sldIdLst>
    <p:sldId xmlns:r="http://schemas.openxmlformats.org/officeDocument/2006/relationships" id="256" r:id="Rec88cbe549f24997"/>
    <p:sldId xmlns:r="http://schemas.openxmlformats.org/officeDocument/2006/relationships" id="257" r:id="Re91c705b56f34c78"/>
    <p:sldId xmlns:r="http://schemas.openxmlformats.org/officeDocument/2006/relationships" id="258" r:id="Rbb7ca4d2d0264ea1"/>
    <p:sldId xmlns:r="http://schemas.openxmlformats.org/officeDocument/2006/relationships" id="259" r:id="Ra13c06a72a3c4cdf"/>
    <p:sldId xmlns:r="http://schemas.openxmlformats.org/officeDocument/2006/relationships" id="260" r:id="R75a0cc0e25a24ad3"/>
    <p:sldId xmlns:r="http://schemas.openxmlformats.org/officeDocument/2006/relationships" id="261" r:id="Rc91f971346d54f01"/>
    <p:sldId xmlns:r="http://schemas.openxmlformats.org/officeDocument/2006/relationships" id="262" r:id="R22297f4d8c794a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5e7dcd4235455c" /><Relationship Type="http://schemas.openxmlformats.org/officeDocument/2006/relationships/slide" Target="/ppt/slides/slide1.xml" Id="Rec88cbe549f24997" /><Relationship Type="http://schemas.openxmlformats.org/officeDocument/2006/relationships/slide" Target="/ppt/slides/slide2.xml" Id="Re91c705b56f34c78" /><Relationship Type="http://schemas.openxmlformats.org/officeDocument/2006/relationships/slide" Target="/ppt/slides/slide3.xml" Id="Rbb7ca4d2d0264ea1" /><Relationship Type="http://schemas.openxmlformats.org/officeDocument/2006/relationships/slide" Target="/ppt/slides/slide4.xml" Id="Ra13c06a72a3c4cdf" /><Relationship Type="http://schemas.openxmlformats.org/officeDocument/2006/relationships/slide" Target="/ppt/slides/slide5.xml" Id="R75a0cc0e25a24ad3" /><Relationship Type="http://schemas.openxmlformats.org/officeDocument/2006/relationships/slide" Target="/ppt/slides/slide6.xml" Id="Rc91f971346d54f01" /><Relationship Type="http://schemas.openxmlformats.org/officeDocument/2006/relationships/slide" Target="/ppt/slides/slide7.xml" Id="R22297f4d8c794a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db0869c1e04c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c26e268d14f3a" /><Relationship Type="http://schemas.openxmlformats.org/officeDocument/2006/relationships/theme" Target="/ppt/slideMasters/theme/theme1.xml" Id="R1e5cace96b0843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5c26e268d14f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8de6edea140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d38291e2341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2ed06e96746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27ee056f549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ef3a58c9644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ea6951b8640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2fc22885b46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 REGNSKAP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10 003 751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1 677 526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1 387 482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2 315 432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5 046 085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EJG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Stokkavei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928 040 747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 REGNSKAP AS</a:t>
            </a:r>
          </a:p>
        </p:txBody>
      </p:sp>
    </p:spTree>
  </p:cSld>
  <p:clrMapOvr>
    <a:masterClrMapping xmlns:a="http://schemas.openxmlformats.org/drawingml/2006/main"/>
  </p:clrMapOvr>
</p:sld>
</file>