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3d2f9e47c45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d1fae635b9408b"/>
  </p:sldMasterIdLst>
  <p:sldIdLst>
    <p:sldId xmlns:r="http://schemas.openxmlformats.org/officeDocument/2006/relationships" id="256" r:id="R074223564d4c481e"/>
    <p:sldId xmlns:r="http://schemas.openxmlformats.org/officeDocument/2006/relationships" id="257" r:id="R86fd2396aad64c70"/>
    <p:sldId xmlns:r="http://schemas.openxmlformats.org/officeDocument/2006/relationships" id="258" r:id="R79c697b4147f496c"/>
    <p:sldId xmlns:r="http://schemas.openxmlformats.org/officeDocument/2006/relationships" id="259" r:id="Rc136d150d1ef4872"/>
    <p:sldId xmlns:r="http://schemas.openxmlformats.org/officeDocument/2006/relationships" id="260" r:id="Rfea35364f5d54161"/>
    <p:sldId xmlns:r="http://schemas.openxmlformats.org/officeDocument/2006/relationships" id="261" r:id="R308968a9bfe041c5"/>
    <p:sldId xmlns:r="http://schemas.openxmlformats.org/officeDocument/2006/relationships" id="262" r:id="Re843f92d74d443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1fae635b9408b" /><Relationship Type="http://schemas.openxmlformats.org/officeDocument/2006/relationships/slide" Target="/ppt/slides/slide1.xml" Id="R074223564d4c481e" /><Relationship Type="http://schemas.openxmlformats.org/officeDocument/2006/relationships/slide" Target="/ppt/slides/slide2.xml" Id="R86fd2396aad64c70" /><Relationship Type="http://schemas.openxmlformats.org/officeDocument/2006/relationships/slide" Target="/ppt/slides/slide3.xml" Id="R79c697b4147f496c" /><Relationship Type="http://schemas.openxmlformats.org/officeDocument/2006/relationships/slide" Target="/ppt/slides/slide4.xml" Id="Rc136d150d1ef4872" /><Relationship Type="http://schemas.openxmlformats.org/officeDocument/2006/relationships/slide" Target="/ppt/slides/slide5.xml" Id="Rfea35364f5d54161" /><Relationship Type="http://schemas.openxmlformats.org/officeDocument/2006/relationships/slide" Target="/ppt/slides/slide6.xml" Id="R308968a9bfe041c5" /><Relationship Type="http://schemas.openxmlformats.org/officeDocument/2006/relationships/slide" Target="/ppt/slides/slide7.xml" Id="Re843f92d74d443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2ca39d4c94a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65797e3e84dc7" /><Relationship Type="http://schemas.openxmlformats.org/officeDocument/2006/relationships/theme" Target="/ppt/slideMasters/theme/theme1.xml" Id="Rd9f9c3f22f39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965797e3e84d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6c16f8c0643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2ebae9bba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6219ec8ae4e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9ef48e8e54a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5ea6cc3f146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1e021243942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98ce9fb664d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RDK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RDK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8 648 465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−460 393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1 895 702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KATERSKIS ROBERTAS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Bassengvegen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928 034 216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RDK AS</a:t>
            </a:r>
          </a:p>
        </p:txBody>
      </p:sp>
    </p:spTree>
  </p:cSld>
  <p:clrMapOvr>
    <a:masterClrMapping xmlns:a="http://schemas.openxmlformats.org/drawingml/2006/main"/>
  </p:clrMapOvr>
</p:sld>
</file>