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a8639334844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d2c1e6c8844fd"/>
  </p:sldMasterIdLst>
  <p:sldIdLst>
    <p:sldId xmlns:r="http://schemas.openxmlformats.org/officeDocument/2006/relationships" id="256" r:id="R7c9554091c944e6d"/>
    <p:sldId xmlns:r="http://schemas.openxmlformats.org/officeDocument/2006/relationships" id="257" r:id="Rf2aebeb505d14da1"/>
    <p:sldId xmlns:r="http://schemas.openxmlformats.org/officeDocument/2006/relationships" id="258" r:id="R9c25fa25016d4a97"/>
    <p:sldId xmlns:r="http://schemas.openxmlformats.org/officeDocument/2006/relationships" id="259" r:id="Rdce3fe28c24d4238"/>
    <p:sldId xmlns:r="http://schemas.openxmlformats.org/officeDocument/2006/relationships" id="260" r:id="R1043110f4b87449f"/>
    <p:sldId xmlns:r="http://schemas.openxmlformats.org/officeDocument/2006/relationships" id="261" r:id="R0c238d2b29bd4997"/>
    <p:sldId xmlns:r="http://schemas.openxmlformats.org/officeDocument/2006/relationships" id="262" r:id="R27c1f96b054942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d2c1e6c8844fd" /><Relationship Type="http://schemas.openxmlformats.org/officeDocument/2006/relationships/slide" Target="/ppt/slides/slide1.xml" Id="R7c9554091c944e6d" /><Relationship Type="http://schemas.openxmlformats.org/officeDocument/2006/relationships/slide" Target="/ppt/slides/slide2.xml" Id="Rf2aebeb505d14da1" /><Relationship Type="http://schemas.openxmlformats.org/officeDocument/2006/relationships/slide" Target="/ppt/slides/slide3.xml" Id="R9c25fa25016d4a97" /><Relationship Type="http://schemas.openxmlformats.org/officeDocument/2006/relationships/slide" Target="/ppt/slides/slide4.xml" Id="Rdce3fe28c24d4238" /><Relationship Type="http://schemas.openxmlformats.org/officeDocument/2006/relationships/slide" Target="/ppt/slides/slide5.xml" Id="R1043110f4b87449f" /><Relationship Type="http://schemas.openxmlformats.org/officeDocument/2006/relationships/slide" Target="/ppt/slides/slide6.xml" Id="R0c238d2b29bd4997" /><Relationship Type="http://schemas.openxmlformats.org/officeDocument/2006/relationships/slide" Target="/ppt/slides/slide7.xml" Id="R27c1f96b054942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58cf8428e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49157223447c6" /><Relationship Type="http://schemas.openxmlformats.org/officeDocument/2006/relationships/theme" Target="/ppt/slideMasters/theme/theme1.xml" Id="R0c68897a15824f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7491572234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6f9f64765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be5432709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8fde7c41c47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c4fcf969440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acad41e6d4d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bb470a52841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62a0ef4ae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ROLWAL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ROLWAL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ROLWAL HOLDING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ROLWAL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ROLWAL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ROLWAL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2 775 727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5 329 760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6 101 564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ROLWAL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WALLIN ROLF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ROLWAL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Rolf Andreas Wallin, Rekkevik Brygge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928 032 833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ROLWAL HOLDING AS</a:t>
            </a:r>
          </a:p>
        </p:txBody>
      </p:sp>
    </p:spTree>
  </p:cSld>
  <p:clrMapOvr>
    <a:masterClrMapping xmlns:a="http://schemas.openxmlformats.org/drawingml/2006/main"/>
  </p:clrMapOvr>
</p:sld>
</file>