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75f93237854f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84abba2516423d"/>
  </p:sldMasterIdLst>
  <p:sldIdLst>
    <p:sldId xmlns:r="http://schemas.openxmlformats.org/officeDocument/2006/relationships" id="256" r:id="R5b9dbae9a694454c"/>
    <p:sldId xmlns:r="http://schemas.openxmlformats.org/officeDocument/2006/relationships" id="257" r:id="R8dd8f4160287404e"/>
    <p:sldId xmlns:r="http://schemas.openxmlformats.org/officeDocument/2006/relationships" id="258" r:id="R1133a10762a9470f"/>
    <p:sldId xmlns:r="http://schemas.openxmlformats.org/officeDocument/2006/relationships" id="259" r:id="Rc95350477f0c41d4"/>
    <p:sldId xmlns:r="http://schemas.openxmlformats.org/officeDocument/2006/relationships" id="260" r:id="Rbd6103dc6d2d49da"/>
    <p:sldId xmlns:r="http://schemas.openxmlformats.org/officeDocument/2006/relationships" id="261" r:id="Ra18f49de7abb414a"/>
    <p:sldId xmlns:r="http://schemas.openxmlformats.org/officeDocument/2006/relationships" id="262" r:id="R99437f0697684c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84abba2516423d" /><Relationship Type="http://schemas.openxmlformats.org/officeDocument/2006/relationships/slide" Target="/ppt/slides/slide1.xml" Id="R5b9dbae9a694454c" /><Relationship Type="http://schemas.openxmlformats.org/officeDocument/2006/relationships/slide" Target="/ppt/slides/slide2.xml" Id="R8dd8f4160287404e" /><Relationship Type="http://schemas.openxmlformats.org/officeDocument/2006/relationships/slide" Target="/ppt/slides/slide3.xml" Id="R1133a10762a9470f" /><Relationship Type="http://schemas.openxmlformats.org/officeDocument/2006/relationships/slide" Target="/ppt/slides/slide4.xml" Id="Rc95350477f0c41d4" /><Relationship Type="http://schemas.openxmlformats.org/officeDocument/2006/relationships/slide" Target="/ppt/slides/slide5.xml" Id="Rbd6103dc6d2d49da" /><Relationship Type="http://schemas.openxmlformats.org/officeDocument/2006/relationships/slide" Target="/ppt/slides/slide6.xml" Id="Ra18f49de7abb414a" /><Relationship Type="http://schemas.openxmlformats.org/officeDocument/2006/relationships/slide" Target="/ppt/slides/slide7.xml" Id="R99437f0697684c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c914562d3749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87233b54a496d" /><Relationship Type="http://schemas.openxmlformats.org/officeDocument/2006/relationships/theme" Target="/ppt/slideMasters/theme/theme1.xml" Id="R26a687490d0e4e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987233b54a49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9ee0eb62d4b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09de3a76947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a90a6f33b048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3279ac56541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195ea28184b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df203dfc24f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7346a9965f4a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ERLI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ERLI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1 149 559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6 262 775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6 878 769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Erik Lien, Væretrøa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7055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928 032 175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ERLI AS</a:t>
            </a:r>
          </a:p>
        </p:txBody>
      </p:sp>
    </p:spTree>
  </p:cSld>
  <p:clrMapOvr>
    <a:masterClrMapping xmlns:a="http://schemas.openxmlformats.org/drawingml/2006/main"/>
  </p:clrMapOvr>
</p:sld>
</file>