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dc1a26136a34b0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a28283914b545c7"/>
  </p:sldMasterIdLst>
  <p:sldIdLst>
    <p:sldId xmlns:r="http://schemas.openxmlformats.org/officeDocument/2006/relationships" id="256" r:id="R5195633b70284a30"/>
    <p:sldId xmlns:r="http://schemas.openxmlformats.org/officeDocument/2006/relationships" id="257" r:id="Rbde0ac8582f64c83"/>
    <p:sldId xmlns:r="http://schemas.openxmlformats.org/officeDocument/2006/relationships" id="258" r:id="Rdc5e759275414474"/>
    <p:sldId xmlns:r="http://schemas.openxmlformats.org/officeDocument/2006/relationships" id="259" r:id="Rbd4b3b4ed40c4aa0"/>
    <p:sldId xmlns:r="http://schemas.openxmlformats.org/officeDocument/2006/relationships" id="260" r:id="R8fa0aded7f4941cd"/>
    <p:sldId xmlns:r="http://schemas.openxmlformats.org/officeDocument/2006/relationships" id="261" r:id="Rf5d4b3a2b8974785"/>
    <p:sldId xmlns:r="http://schemas.openxmlformats.org/officeDocument/2006/relationships" id="262" r:id="Re10080a5f78042d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a28283914b545c7" /><Relationship Type="http://schemas.openxmlformats.org/officeDocument/2006/relationships/slide" Target="/ppt/slides/slide1.xml" Id="R5195633b70284a30" /><Relationship Type="http://schemas.openxmlformats.org/officeDocument/2006/relationships/slide" Target="/ppt/slides/slide2.xml" Id="Rbde0ac8582f64c83" /><Relationship Type="http://schemas.openxmlformats.org/officeDocument/2006/relationships/slide" Target="/ppt/slides/slide3.xml" Id="Rdc5e759275414474" /><Relationship Type="http://schemas.openxmlformats.org/officeDocument/2006/relationships/slide" Target="/ppt/slides/slide4.xml" Id="Rbd4b3b4ed40c4aa0" /><Relationship Type="http://schemas.openxmlformats.org/officeDocument/2006/relationships/slide" Target="/ppt/slides/slide5.xml" Id="R8fa0aded7f4941cd" /><Relationship Type="http://schemas.openxmlformats.org/officeDocument/2006/relationships/slide" Target="/ppt/slides/slide6.xml" Id="Rf5d4b3a2b8974785" /><Relationship Type="http://schemas.openxmlformats.org/officeDocument/2006/relationships/slide" Target="/ppt/slides/slide7.xml" Id="Re10080a5f78042d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d333e79e996452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6b0c9da6da46aa" /><Relationship Type="http://schemas.openxmlformats.org/officeDocument/2006/relationships/theme" Target="/ppt/slideMasters/theme/theme1.xml" Id="Ra70d6f8a0564472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c6b0c9da6da46a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73dacf5ecf4bd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f3981b43484c9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7afdbcb8704c1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234cfece94483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2f5cbd80b3447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6a300318a543f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e1418c903440a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4G CAPITAL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4G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4G CAPITAL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4G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4G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4G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−5 722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−5 722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−4 235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388 765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4G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MØRCK MADS-HÅKON JACOBSEN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4G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Odins gate 11A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0266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928 030 180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4G CAPITAL AS</a:t>
            </a:r>
          </a:p>
        </p:txBody>
      </p:sp>
    </p:spTree>
  </p:cSld>
  <p:clrMapOvr>
    <a:masterClrMapping xmlns:a="http://schemas.openxmlformats.org/drawingml/2006/main"/>
  </p:clrMapOvr>
</p:sld>
</file>