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2cb9378dc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20a12fba694717"/>
  </p:sldMasterIdLst>
  <p:sldIdLst>
    <p:sldId xmlns:r="http://schemas.openxmlformats.org/officeDocument/2006/relationships" id="256" r:id="Rfe6259290cc7462b"/>
    <p:sldId xmlns:r="http://schemas.openxmlformats.org/officeDocument/2006/relationships" id="257" r:id="R5332230344d74ef1"/>
    <p:sldId xmlns:r="http://schemas.openxmlformats.org/officeDocument/2006/relationships" id="258" r:id="Rccb4c95451c04098"/>
    <p:sldId xmlns:r="http://schemas.openxmlformats.org/officeDocument/2006/relationships" id="259" r:id="R3aa1d86317d94f98"/>
    <p:sldId xmlns:r="http://schemas.openxmlformats.org/officeDocument/2006/relationships" id="260" r:id="R0bc13334258c4147"/>
    <p:sldId xmlns:r="http://schemas.openxmlformats.org/officeDocument/2006/relationships" id="261" r:id="Re4b782c379de48ff"/>
    <p:sldId xmlns:r="http://schemas.openxmlformats.org/officeDocument/2006/relationships" id="262" r:id="R44b73a41dbd1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0a12fba694717" /><Relationship Type="http://schemas.openxmlformats.org/officeDocument/2006/relationships/slide" Target="/ppt/slides/slide1.xml" Id="Rfe6259290cc7462b" /><Relationship Type="http://schemas.openxmlformats.org/officeDocument/2006/relationships/slide" Target="/ppt/slides/slide2.xml" Id="R5332230344d74ef1" /><Relationship Type="http://schemas.openxmlformats.org/officeDocument/2006/relationships/slide" Target="/ppt/slides/slide3.xml" Id="Rccb4c95451c04098" /><Relationship Type="http://schemas.openxmlformats.org/officeDocument/2006/relationships/slide" Target="/ppt/slides/slide4.xml" Id="R3aa1d86317d94f98" /><Relationship Type="http://schemas.openxmlformats.org/officeDocument/2006/relationships/slide" Target="/ppt/slides/slide5.xml" Id="R0bc13334258c4147" /><Relationship Type="http://schemas.openxmlformats.org/officeDocument/2006/relationships/slide" Target="/ppt/slides/slide6.xml" Id="Re4b782c379de48ff" /><Relationship Type="http://schemas.openxmlformats.org/officeDocument/2006/relationships/slide" Target="/ppt/slides/slide7.xml" Id="R44b73a41dbd1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fade05f6e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b97dd2f0d481c" /><Relationship Type="http://schemas.openxmlformats.org/officeDocument/2006/relationships/theme" Target="/ppt/slideMasters/theme/theme1.xml" Id="R9ff2a200441e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b97dd2f0d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fef1ae731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303c3eea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e1f7d12144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c0285e51a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838c4fe2344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196c0f975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831a14dac4c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OJ-HOLDING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OLE-KRISTIAN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Stongafjellsbakken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5301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928 029 441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