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3ad58f38a84a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3844eda7ea454d"/>
  </p:sldMasterIdLst>
  <p:sldIdLst>
    <p:sldId xmlns:r="http://schemas.openxmlformats.org/officeDocument/2006/relationships" id="256" r:id="Rc83dda0df25d4c21"/>
    <p:sldId xmlns:r="http://schemas.openxmlformats.org/officeDocument/2006/relationships" id="257" r:id="R3935299555a3476e"/>
    <p:sldId xmlns:r="http://schemas.openxmlformats.org/officeDocument/2006/relationships" id="258" r:id="R27436ddf3b024f90"/>
    <p:sldId xmlns:r="http://schemas.openxmlformats.org/officeDocument/2006/relationships" id="259" r:id="R2f107dfa7b8342b9"/>
    <p:sldId xmlns:r="http://schemas.openxmlformats.org/officeDocument/2006/relationships" id="260" r:id="R5454a8397a6341e2"/>
    <p:sldId xmlns:r="http://schemas.openxmlformats.org/officeDocument/2006/relationships" id="261" r:id="R8c56ab0e7bf44fb6"/>
    <p:sldId xmlns:r="http://schemas.openxmlformats.org/officeDocument/2006/relationships" id="262" r:id="Ra15f0fa9168a4d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844eda7ea454d" /><Relationship Type="http://schemas.openxmlformats.org/officeDocument/2006/relationships/slide" Target="/ppt/slides/slide1.xml" Id="Rc83dda0df25d4c21" /><Relationship Type="http://schemas.openxmlformats.org/officeDocument/2006/relationships/slide" Target="/ppt/slides/slide2.xml" Id="R3935299555a3476e" /><Relationship Type="http://schemas.openxmlformats.org/officeDocument/2006/relationships/slide" Target="/ppt/slides/slide3.xml" Id="R27436ddf3b024f90" /><Relationship Type="http://schemas.openxmlformats.org/officeDocument/2006/relationships/slide" Target="/ppt/slides/slide4.xml" Id="R2f107dfa7b8342b9" /><Relationship Type="http://schemas.openxmlformats.org/officeDocument/2006/relationships/slide" Target="/ppt/slides/slide5.xml" Id="R5454a8397a6341e2" /><Relationship Type="http://schemas.openxmlformats.org/officeDocument/2006/relationships/slide" Target="/ppt/slides/slide6.xml" Id="R8c56ab0e7bf44fb6" /><Relationship Type="http://schemas.openxmlformats.org/officeDocument/2006/relationships/slide" Target="/ppt/slides/slide7.xml" Id="Ra15f0fa9168a4d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59cc80a4f046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8f3dad85e74dd8" /><Relationship Type="http://schemas.openxmlformats.org/officeDocument/2006/relationships/theme" Target="/ppt/slideMasters/theme/theme1.xml" Id="Rfa05a363ab35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08f3dad85e74d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cff732c9d542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969d1127e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01b45ff96641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67aaed418d43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340f202564a0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1fc4f3adb42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1e4eddbbd41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SUBCEM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SUBCEM AS ble etablert [år] og holder til i Tananger.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−1 163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29 208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SUBSURFACE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DIAA MOHAMMAD  –  35,0 %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REINERTSEN TROND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People Performance AS, Energivegen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4056 Tananger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928 028 631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SUBCEM AS</a:t>
            </a:r>
          </a:p>
        </p:txBody>
      </p:sp>
    </p:spTree>
  </p:cSld>
  <p:clrMapOvr>
    <a:masterClrMapping xmlns:a="http://schemas.openxmlformats.org/drawingml/2006/main"/>
  </p:clrMapOvr>
</p:sld>
</file>