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f653f12e7b41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98dc7a4b9c46d1"/>
  </p:sldMasterIdLst>
  <p:sldIdLst>
    <p:sldId xmlns:r="http://schemas.openxmlformats.org/officeDocument/2006/relationships" id="256" r:id="Re043b9dc42cc4288"/>
    <p:sldId xmlns:r="http://schemas.openxmlformats.org/officeDocument/2006/relationships" id="257" r:id="R3bf969579e2a497b"/>
    <p:sldId xmlns:r="http://schemas.openxmlformats.org/officeDocument/2006/relationships" id="258" r:id="R06028f0635b54b31"/>
    <p:sldId xmlns:r="http://schemas.openxmlformats.org/officeDocument/2006/relationships" id="259" r:id="R09c86deacf0f477e"/>
    <p:sldId xmlns:r="http://schemas.openxmlformats.org/officeDocument/2006/relationships" id="260" r:id="R7c70261dd0df493f"/>
    <p:sldId xmlns:r="http://schemas.openxmlformats.org/officeDocument/2006/relationships" id="261" r:id="R2cb75b3ead7b40fc"/>
    <p:sldId xmlns:r="http://schemas.openxmlformats.org/officeDocument/2006/relationships" id="262" r:id="Rc8357d836ecb49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98dc7a4b9c46d1" /><Relationship Type="http://schemas.openxmlformats.org/officeDocument/2006/relationships/slide" Target="/ppt/slides/slide1.xml" Id="Re043b9dc42cc4288" /><Relationship Type="http://schemas.openxmlformats.org/officeDocument/2006/relationships/slide" Target="/ppt/slides/slide2.xml" Id="R3bf969579e2a497b" /><Relationship Type="http://schemas.openxmlformats.org/officeDocument/2006/relationships/slide" Target="/ppt/slides/slide3.xml" Id="R06028f0635b54b31" /><Relationship Type="http://schemas.openxmlformats.org/officeDocument/2006/relationships/slide" Target="/ppt/slides/slide4.xml" Id="R09c86deacf0f477e" /><Relationship Type="http://schemas.openxmlformats.org/officeDocument/2006/relationships/slide" Target="/ppt/slides/slide5.xml" Id="R7c70261dd0df493f" /><Relationship Type="http://schemas.openxmlformats.org/officeDocument/2006/relationships/slide" Target="/ppt/slides/slide6.xml" Id="R2cb75b3ead7b40fc" /><Relationship Type="http://schemas.openxmlformats.org/officeDocument/2006/relationships/slide" Target="/ppt/slides/slide7.xml" Id="Rc8357d836ecb49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da8855ca934f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7673f9b234d65" /><Relationship Type="http://schemas.openxmlformats.org/officeDocument/2006/relationships/theme" Target="/ppt/slideMasters/theme/theme1.xml" Id="R22015dc02f1846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27673f9b234d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fbe427adb48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505daf8234d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8283a4ea14c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8cd6793494d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daec99dec40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10d5475fc43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7dc8d58524c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EIENDOMSMEGLING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EIENDOMSMEGLING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EIENDOMSMEGLING HOLDING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EIENDOMSMEGLING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EIENDOMSMEGLING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EIENDOMSMEGLING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3 365 505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3 426 455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3 936 455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EIENDOMSMEGLING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B.G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SAUBREKKA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THINGSTAD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EIENDOMSMEGLING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3724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928 026 744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EIENDOMSMEGLING HOLDING AS</a:t>
            </a:r>
          </a:p>
        </p:txBody>
      </p:sp>
    </p:spTree>
  </p:cSld>
  <p:clrMapOvr>
    <a:masterClrMapping xmlns:a="http://schemas.openxmlformats.org/drawingml/2006/main"/>
  </p:clrMapOvr>
</p:sld>
</file>