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7519898e5b42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0c6fec351449d8"/>
  </p:sldMasterIdLst>
  <p:sldIdLst>
    <p:sldId xmlns:r="http://schemas.openxmlformats.org/officeDocument/2006/relationships" id="256" r:id="Ra247db3af68444dc"/>
    <p:sldId xmlns:r="http://schemas.openxmlformats.org/officeDocument/2006/relationships" id="257" r:id="R2d2c3e4ef68242af"/>
    <p:sldId xmlns:r="http://schemas.openxmlformats.org/officeDocument/2006/relationships" id="258" r:id="Rc385ce24df06493c"/>
    <p:sldId xmlns:r="http://schemas.openxmlformats.org/officeDocument/2006/relationships" id="259" r:id="R93b0734f6ed940e7"/>
    <p:sldId xmlns:r="http://schemas.openxmlformats.org/officeDocument/2006/relationships" id="260" r:id="Rca02be231f894077"/>
    <p:sldId xmlns:r="http://schemas.openxmlformats.org/officeDocument/2006/relationships" id="261" r:id="Re1420b3ccafb44fb"/>
    <p:sldId xmlns:r="http://schemas.openxmlformats.org/officeDocument/2006/relationships" id="262" r:id="Ra06cfd57f38d42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0c6fec351449d8" /><Relationship Type="http://schemas.openxmlformats.org/officeDocument/2006/relationships/slide" Target="/ppt/slides/slide1.xml" Id="Ra247db3af68444dc" /><Relationship Type="http://schemas.openxmlformats.org/officeDocument/2006/relationships/slide" Target="/ppt/slides/slide2.xml" Id="R2d2c3e4ef68242af" /><Relationship Type="http://schemas.openxmlformats.org/officeDocument/2006/relationships/slide" Target="/ppt/slides/slide3.xml" Id="Rc385ce24df06493c" /><Relationship Type="http://schemas.openxmlformats.org/officeDocument/2006/relationships/slide" Target="/ppt/slides/slide4.xml" Id="R93b0734f6ed940e7" /><Relationship Type="http://schemas.openxmlformats.org/officeDocument/2006/relationships/slide" Target="/ppt/slides/slide5.xml" Id="Rca02be231f894077" /><Relationship Type="http://schemas.openxmlformats.org/officeDocument/2006/relationships/slide" Target="/ppt/slides/slide6.xml" Id="Re1420b3ccafb44fb" /><Relationship Type="http://schemas.openxmlformats.org/officeDocument/2006/relationships/slide" Target="/ppt/slides/slide7.xml" Id="Ra06cfd57f38d42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d9cbb4d3eb43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7678c3a0d47cf" /><Relationship Type="http://schemas.openxmlformats.org/officeDocument/2006/relationships/theme" Target="/ppt/slideMasters/theme/theme1.xml" Id="R9751954f7a274a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47678c3a0d47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c98e047aa43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02243821a4f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80a58e9f947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d35a449384b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6c6011a9243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24fb0b62a49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66d87ebf346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REN TEKSTIL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 TEKSTIL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2 747 101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548 173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354 827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424 366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1 370 879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JAKOB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928 026 701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 TEKSTIL AS</a:t>
            </a:r>
          </a:p>
        </p:txBody>
      </p:sp>
    </p:spTree>
  </p:cSld>
  <p:clrMapOvr>
    <a:masterClrMapping xmlns:a="http://schemas.openxmlformats.org/drawingml/2006/main"/>
  </p:clrMapOvr>
</p:sld>
</file>