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4f1260583a44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475785d3dc4d49"/>
  </p:sldMasterIdLst>
  <p:sldIdLst>
    <p:sldId xmlns:r="http://schemas.openxmlformats.org/officeDocument/2006/relationships" id="256" r:id="Re6e91395fa9c44bb"/>
    <p:sldId xmlns:r="http://schemas.openxmlformats.org/officeDocument/2006/relationships" id="257" r:id="R56d4b36812f645ec"/>
    <p:sldId xmlns:r="http://schemas.openxmlformats.org/officeDocument/2006/relationships" id="258" r:id="Rd5ac55afa8294171"/>
    <p:sldId xmlns:r="http://schemas.openxmlformats.org/officeDocument/2006/relationships" id="259" r:id="R9b43c13be46a4abb"/>
    <p:sldId xmlns:r="http://schemas.openxmlformats.org/officeDocument/2006/relationships" id="260" r:id="R7bfb866b61304a83"/>
    <p:sldId xmlns:r="http://schemas.openxmlformats.org/officeDocument/2006/relationships" id="261" r:id="R497e5760708a4b9d"/>
    <p:sldId xmlns:r="http://schemas.openxmlformats.org/officeDocument/2006/relationships" id="262" r:id="Rd4a9da2619af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75785d3dc4d49" /><Relationship Type="http://schemas.openxmlformats.org/officeDocument/2006/relationships/slide" Target="/ppt/slides/slide1.xml" Id="Re6e91395fa9c44bb" /><Relationship Type="http://schemas.openxmlformats.org/officeDocument/2006/relationships/slide" Target="/ppt/slides/slide2.xml" Id="R56d4b36812f645ec" /><Relationship Type="http://schemas.openxmlformats.org/officeDocument/2006/relationships/slide" Target="/ppt/slides/slide3.xml" Id="Rd5ac55afa8294171" /><Relationship Type="http://schemas.openxmlformats.org/officeDocument/2006/relationships/slide" Target="/ppt/slides/slide4.xml" Id="R9b43c13be46a4abb" /><Relationship Type="http://schemas.openxmlformats.org/officeDocument/2006/relationships/slide" Target="/ppt/slides/slide5.xml" Id="R7bfb866b61304a83" /><Relationship Type="http://schemas.openxmlformats.org/officeDocument/2006/relationships/slide" Target="/ppt/slides/slide6.xml" Id="R497e5760708a4b9d" /><Relationship Type="http://schemas.openxmlformats.org/officeDocument/2006/relationships/slide" Target="/ppt/slides/slide7.xml" Id="Rd4a9da2619af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69849873c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31175c71048bb" /><Relationship Type="http://schemas.openxmlformats.org/officeDocument/2006/relationships/theme" Target="/ppt/slideMasters/theme/theme1.xml" Id="Rb4ff40fc0ca1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31175c710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694238f09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41e6235ff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e5afc707248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181bb7fbe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64ed448a9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39a7c1a3e41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fe03d753c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