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03621d287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7ae19ed244dfe"/>
  </p:sldMasterIdLst>
  <p:sldIdLst>
    <p:sldId xmlns:r="http://schemas.openxmlformats.org/officeDocument/2006/relationships" id="256" r:id="R5fba7ec07fee4e33"/>
    <p:sldId xmlns:r="http://schemas.openxmlformats.org/officeDocument/2006/relationships" id="257" r:id="Ra5519332a4604bdc"/>
    <p:sldId xmlns:r="http://schemas.openxmlformats.org/officeDocument/2006/relationships" id="258" r:id="R41f696fedd1f4e7f"/>
    <p:sldId xmlns:r="http://schemas.openxmlformats.org/officeDocument/2006/relationships" id="259" r:id="Re55fd30deea44a50"/>
    <p:sldId xmlns:r="http://schemas.openxmlformats.org/officeDocument/2006/relationships" id="260" r:id="R56493d3b0a104e01"/>
    <p:sldId xmlns:r="http://schemas.openxmlformats.org/officeDocument/2006/relationships" id="261" r:id="R09c66a037ad2404f"/>
    <p:sldId xmlns:r="http://schemas.openxmlformats.org/officeDocument/2006/relationships" id="262" r:id="Rdde75fa2583c4d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7ae19ed244dfe" /><Relationship Type="http://schemas.openxmlformats.org/officeDocument/2006/relationships/slide" Target="/ppt/slides/slide1.xml" Id="R5fba7ec07fee4e33" /><Relationship Type="http://schemas.openxmlformats.org/officeDocument/2006/relationships/slide" Target="/ppt/slides/slide2.xml" Id="Ra5519332a4604bdc" /><Relationship Type="http://schemas.openxmlformats.org/officeDocument/2006/relationships/slide" Target="/ppt/slides/slide3.xml" Id="R41f696fedd1f4e7f" /><Relationship Type="http://schemas.openxmlformats.org/officeDocument/2006/relationships/slide" Target="/ppt/slides/slide4.xml" Id="Re55fd30deea44a50" /><Relationship Type="http://schemas.openxmlformats.org/officeDocument/2006/relationships/slide" Target="/ppt/slides/slide5.xml" Id="R56493d3b0a104e01" /><Relationship Type="http://schemas.openxmlformats.org/officeDocument/2006/relationships/slide" Target="/ppt/slides/slide6.xml" Id="R09c66a037ad2404f" /><Relationship Type="http://schemas.openxmlformats.org/officeDocument/2006/relationships/slide" Target="/ppt/slides/slide7.xml" Id="Rdde75fa2583c4d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269fa7899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8785e3624801" /><Relationship Type="http://schemas.openxmlformats.org/officeDocument/2006/relationships/theme" Target="/ppt/slideMasters/theme/theme1.xml" Id="R53051cab72b14e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28785e362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faf51e42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f5c317a67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087c7c21045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1afefd218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ca0c7e09e4f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8fbdf7e3343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d3d68b0b7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BADTECH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HAAVI CHRISTOFFER RYG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HAAVI SVERRE RYG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Haavi, Vittenbergveien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bademester1@gmail.com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928 023 273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BADTECH AS</a:t>
            </a:r>
          </a:p>
        </p:txBody>
      </p:sp>
    </p:spTree>
  </p:cSld>
  <p:clrMapOvr>
    <a:masterClrMapping xmlns:a="http://schemas.openxmlformats.org/drawingml/2006/main"/>
  </p:clrMapOvr>
</p:sld>
</file>