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4dd91dd1094e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49b28353134fea"/>
  </p:sldMasterIdLst>
  <p:sldIdLst>
    <p:sldId xmlns:r="http://schemas.openxmlformats.org/officeDocument/2006/relationships" id="256" r:id="R96b11c43216043af"/>
    <p:sldId xmlns:r="http://schemas.openxmlformats.org/officeDocument/2006/relationships" id="257" r:id="R9e85b12a900d4494"/>
    <p:sldId xmlns:r="http://schemas.openxmlformats.org/officeDocument/2006/relationships" id="258" r:id="R3bf3e0c8621b4394"/>
    <p:sldId xmlns:r="http://schemas.openxmlformats.org/officeDocument/2006/relationships" id="259" r:id="Rf2124abda9b64c52"/>
    <p:sldId xmlns:r="http://schemas.openxmlformats.org/officeDocument/2006/relationships" id="260" r:id="R8030ce11badf48f8"/>
    <p:sldId xmlns:r="http://schemas.openxmlformats.org/officeDocument/2006/relationships" id="261" r:id="R05dee5e581ce4628"/>
    <p:sldId xmlns:r="http://schemas.openxmlformats.org/officeDocument/2006/relationships" id="262" r:id="Rf127d5f8f30044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9b28353134fea" /><Relationship Type="http://schemas.openxmlformats.org/officeDocument/2006/relationships/slide" Target="/ppt/slides/slide1.xml" Id="R96b11c43216043af" /><Relationship Type="http://schemas.openxmlformats.org/officeDocument/2006/relationships/slide" Target="/ppt/slides/slide2.xml" Id="R9e85b12a900d4494" /><Relationship Type="http://schemas.openxmlformats.org/officeDocument/2006/relationships/slide" Target="/ppt/slides/slide3.xml" Id="R3bf3e0c8621b4394" /><Relationship Type="http://schemas.openxmlformats.org/officeDocument/2006/relationships/slide" Target="/ppt/slides/slide4.xml" Id="Rf2124abda9b64c52" /><Relationship Type="http://schemas.openxmlformats.org/officeDocument/2006/relationships/slide" Target="/ppt/slides/slide5.xml" Id="R8030ce11badf48f8" /><Relationship Type="http://schemas.openxmlformats.org/officeDocument/2006/relationships/slide" Target="/ppt/slides/slide6.xml" Id="R05dee5e581ce4628" /><Relationship Type="http://schemas.openxmlformats.org/officeDocument/2006/relationships/slide" Target="/ppt/slides/slide7.xml" Id="Rf127d5f8f30044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d04535c1345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96ac3ab684c1e" /><Relationship Type="http://schemas.openxmlformats.org/officeDocument/2006/relationships/theme" Target="/ppt/slideMasters/theme/theme1.xml" Id="Rc273a06d63f74a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496ac3ab684c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20106f2b048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60088e5e643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ab996f8a741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449eb2c2b48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f91cd58cd42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1d583f9b54c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ab12dedd048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 ANSATT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ANSATT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 ANSATT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ANSATT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ANSATT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ANSATT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123 021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7 113 339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7 238 763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ANSATT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 HOLDING XIII AS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ERLING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BERGO CHARLOTTE PAZ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ØYSTEIN LAUEN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ANSATT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Slottsgate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928 022 021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ANSATT INVEST AS</a:t>
            </a:r>
          </a:p>
        </p:txBody>
      </p:sp>
    </p:spTree>
  </p:cSld>
  <p:clrMapOvr>
    <a:masterClrMapping xmlns:a="http://schemas.openxmlformats.org/drawingml/2006/main"/>
  </p:clrMapOvr>
</p:sld>
</file>