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39a148a4bc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4219d854741df"/>
  </p:sldMasterIdLst>
  <p:sldIdLst>
    <p:sldId xmlns:r="http://schemas.openxmlformats.org/officeDocument/2006/relationships" id="256" r:id="Rf488d58ae2e8414a"/>
    <p:sldId xmlns:r="http://schemas.openxmlformats.org/officeDocument/2006/relationships" id="257" r:id="Ra10e4e16e82e4d07"/>
    <p:sldId xmlns:r="http://schemas.openxmlformats.org/officeDocument/2006/relationships" id="258" r:id="Rf1bfee7fc1874736"/>
    <p:sldId xmlns:r="http://schemas.openxmlformats.org/officeDocument/2006/relationships" id="259" r:id="R6ecb62316a9d4e13"/>
    <p:sldId xmlns:r="http://schemas.openxmlformats.org/officeDocument/2006/relationships" id="260" r:id="R48bda5aaef2841dc"/>
    <p:sldId xmlns:r="http://schemas.openxmlformats.org/officeDocument/2006/relationships" id="261" r:id="R41ae0811a1d34ffd"/>
    <p:sldId xmlns:r="http://schemas.openxmlformats.org/officeDocument/2006/relationships" id="262" r:id="R16d2b9a05f42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4219d854741df" /><Relationship Type="http://schemas.openxmlformats.org/officeDocument/2006/relationships/slide" Target="/ppt/slides/slide1.xml" Id="Rf488d58ae2e8414a" /><Relationship Type="http://schemas.openxmlformats.org/officeDocument/2006/relationships/slide" Target="/ppt/slides/slide2.xml" Id="Ra10e4e16e82e4d07" /><Relationship Type="http://schemas.openxmlformats.org/officeDocument/2006/relationships/slide" Target="/ppt/slides/slide3.xml" Id="Rf1bfee7fc1874736" /><Relationship Type="http://schemas.openxmlformats.org/officeDocument/2006/relationships/slide" Target="/ppt/slides/slide4.xml" Id="R6ecb62316a9d4e13" /><Relationship Type="http://schemas.openxmlformats.org/officeDocument/2006/relationships/slide" Target="/ppt/slides/slide5.xml" Id="R48bda5aaef2841dc" /><Relationship Type="http://schemas.openxmlformats.org/officeDocument/2006/relationships/slide" Target="/ppt/slides/slide6.xml" Id="R41ae0811a1d34ffd" /><Relationship Type="http://schemas.openxmlformats.org/officeDocument/2006/relationships/slide" Target="/ppt/slides/slide7.xml" Id="R16d2b9a05f42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afa0a6b61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fd5faad9644c5" /><Relationship Type="http://schemas.openxmlformats.org/officeDocument/2006/relationships/theme" Target="/ppt/slideMasters/theme/theme1.xml" Id="R7a9b77af4e7e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fd5faad96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9c546e2c0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ad900f622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b0c5cb8e6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83131cdec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01a4e6c6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44810d7ef4d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d1102eef9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HEGGEDAL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HEGGEDAL HOLDING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7 085 506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FOSSER HEGGEDAL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928 021 807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HEGGEDAL HOLDING AS</a:t>
            </a:r>
          </a:p>
        </p:txBody>
      </p:sp>
    </p:spTree>
  </p:cSld>
  <p:clrMapOvr>
    <a:masterClrMapping xmlns:a="http://schemas.openxmlformats.org/drawingml/2006/main"/>
  </p:clrMapOvr>
</p:sld>
</file>