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b55bdc2b8c45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77485affe74ba4"/>
  </p:sldMasterIdLst>
  <p:sldIdLst>
    <p:sldId xmlns:r="http://schemas.openxmlformats.org/officeDocument/2006/relationships" id="256" r:id="Rd545c594e01c454a"/>
    <p:sldId xmlns:r="http://schemas.openxmlformats.org/officeDocument/2006/relationships" id="257" r:id="Rb7c77b27e63c46d9"/>
    <p:sldId xmlns:r="http://schemas.openxmlformats.org/officeDocument/2006/relationships" id="258" r:id="R8da526b9bdc34388"/>
    <p:sldId xmlns:r="http://schemas.openxmlformats.org/officeDocument/2006/relationships" id="259" r:id="Rb6caba302d6d4c21"/>
    <p:sldId xmlns:r="http://schemas.openxmlformats.org/officeDocument/2006/relationships" id="260" r:id="R4f594e805da14aa4"/>
    <p:sldId xmlns:r="http://schemas.openxmlformats.org/officeDocument/2006/relationships" id="261" r:id="R476f3586144b48e2"/>
    <p:sldId xmlns:r="http://schemas.openxmlformats.org/officeDocument/2006/relationships" id="262" r:id="R87bbc824cf1a44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77485affe74ba4" /><Relationship Type="http://schemas.openxmlformats.org/officeDocument/2006/relationships/slide" Target="/ppt/slides/slide1.xml" Id="Rd545c594e01c454a" /><Relationship Type="http://schemas.openxmlformats.org/officeDocument/2006/relationships/slide" Target="/ppt/slides/slide2.xml" Id="Rb7c77b27e63c46d9" /><Relationship Type="http://schemas.openxmlformats.org/officeDocument/2006/relationships/slide" Target="/ppt/slides/slide3.xml" Id="R8da526b9bdc34388" /><Relationship Type="http://schemas.openxmlformats.org/officeDocument/2006/relationships/slide" Target="/ppt/slides/slide4.xml" Id="Rb6caba302d6d4c21" /><Relationship Type="http://schemas.openxmlformats.org/officeDocument/2006/relationships/slide" Target="/ppt/slides/slide5.xml" Id="R4f594e805da14aa4" /><Relationship Type="http://schemas.openxmlformats.org/officeDocument/2006/relationships/slide" Target="/ppt/slides/slide6.xml" Id="R476f3586144b48e2" /><Relationship Type="http://schemas.openxmlformats.org/officeDocument/2006/relationships/slide" Target="/ppt/slides/slide7.xml" Id="R87bbc824cf1a44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c5402fd57940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36910aa7446e6" /><Relationship Type="http://schemas.openxmlformats.org/officeDocument/2006/relationships/theme" Target="/ppt/slideMasters/theme/theme1.xml" Id="Rebb6d3c7fd8b4d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336910aa7446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39a6b52184a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ef68899e24c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53b2008b849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e4bb646684d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2ad0fbc6b4f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2838dc3b641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0ad454f9746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JØRN HEGGEDAL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 HEGGEDAL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HEGGEDAL HOLDING AS ble etablert [år] og holder til i Setskog.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 HEGGEDAL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 HEGGEDAL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 HEGGEDAL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303 332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7 055 348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7 069 061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 HEGGEDAL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HEGGEDAL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 HEGGEDAL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Setskogveien 1492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1954 Setskog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928 021 777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 HEGGEDAL HOLDING AS</a:t>
            </a:r>
          </a:p>
        </p:txBody>
      </p:sp>
    </p:spTree>
  </p:cSld>
  <p:clrMapOvr>
    <a:masterClrMapping xmlns:a="http://schemas.openxmlformats.org/drawingml/2006/main"/>
  </p:clrMapOvr>
</p:sld>
</file>