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7e5234c2bc4c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eae16a53e4710"/>
  </p:sldMasterIdLst>
  <p:sldIdLst>
    <p:sldId xmlns:r="http://schemas.openxmlformats.org/officeDocument/2006/relationships" id="256" r:id="Readacd969ac149fc"/>
    <p:sldId xmlns:r="http://schemas.openxmlformats.org/officeDocument/2006/relationships" id="257" r:id="Raaf5f4ce76264179"/>
    <p:sldId xmlns:r="http://schemas.openxmlformats.org/officeDocument/2006/relationships" id="258" r:id="R989125c10a344137"/>
    <p:sldId xmlns:r="http://schemas.openxmlformats.org/officeDocument/2006/relationships" id="259" r:id="R02a50c5ccb4947a5"/>
    <p:sldId xmlns:r="http://schemas.openxmlformats.org/officeDocument/2006/relationships" id="260" r:id="R31eff813f1554c95"/>
    <p:sldId xmlns:r="http://schemas.openxmlformats.org/officeDocument/2006/relationships" id="261" r:id="R0a108c2c5d0340ac"/>
    <p:sldId xmlns:r="http://schemas.openxmlformats.org/officeDocument/2006/relationships" id="262" r:id="Rd00cfcd56bf34d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eae16a53e4710" /><Relationship Type="http://schemas.openxmlformats.org/officeDocument/2006/relationships/slide" Target="/ppt/slides/slide1.xml" Id="Readacd969ac149fc" /><Relationship Type="http://schemas.openxmlformats.org/officeDocument/2006/relationships/slide" Target="/ppt/slides/slide2.xml" Id="Raaf5f4ce76264179" /><Relationship Type="http://schemas.openxmlformats.org/officeDocument/2006/relationships/slide" Target="/ppt/slides/slide3.xml" Id="R989125c10a344137" /><Relationship Type="http://schemas.openxmlformats.org/officeDocument/2006/relationships/slide" Target="/ppt/slides/slide4.xml" Id="R02a50c5ccb4947a5" /><Relationship Type="http://schemas.openxmlformats.org/officeDocument/2006/relationships/slide" Target="/ppt/slides/slide5.xml" Id="R31eff813f1554c95" /><Relationship Type="http://schemas.openxmlformats.org/officeDocument/2006/relationships/slide" Target="/ppt/slides/slide6.xml" Id="R0a108c2c5d0340ac" /><Relationship Type="http://schemas.openxmlformats.org/officeDocument/2006/relationships/slide" Target="/ppt/slides/slide7.xml" Id="Rd00cfcd56bf34d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0c393b4dc41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8b1b0b68b42c9" /><Relationship Type="http://schemas.openxmlformats.org/officeDocument/2006/relationships/theme" Target="/ppt/slideMasters/theme/theme1.xml" Id="Rb513c6b64aad4e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48b1b0b68b42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c04a5ef524b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59123f9c846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5bea2a9cf4d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36ba137e140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74c30840041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6df5ad7254c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c59bd265246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KEY STONE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STONE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KEY STONE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STONE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STONE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STONE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−437 752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−439 512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STONE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LIUBA ALEXANDRU-SORIN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STONE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928 019 306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KEY STONE AS</a:t>
            </a:r>
          </a:p>
        </p:txBody>
      </p:sp>
    </p:spTree>
  </p:cSld>
  <p:clrMapOvr>
    <a:masterClrMapping xmlns:a="http://schemas.openxmlformats.org/drawingml/2006/main"/>
  </p:clrMapOvr>
</p:sld>
</file>