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077d3f355046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ef991971164a71"/>
  </p:sldMasterIdLst>
  <p:sldIdLst>
    <p:sldId xmlns:r="http://schemas.openxmlformats.org/officeDocument/2006/relationships" id="256" r:id="Rc1bb4078584348d1"/>
    <p:sldId xmlns:r="http://schemas.openxmlformats.org/officeDocument/2006/relationships" id="257" r:id="R00dde350d4eb4073"/>
    <p:sldId xmlns:r="http://schemas.openxmlformats.org/officeDocument/2006/relationships" id="258" r:id="R593d1858804b49ec"/>
    <p:sldId xmlns:r="http://schemas.openxmlformats.org/officeDocument/2006/relationships" id="259" r:id="R04e72ce3b8de4bc9"/>
    <p:sldId xmlns:r="http://schemas.openxmlformats.org/officeDocument/2006/relationships" id="260" r:id="R9f055a87ed454f59"/>
    <p:sldId xmlns:r="http://schemas.openxmlformats.org/officeDocument/2006/relationships" id="261" r:id="R5b1f2cc335d545bd"/>
    <p:sldId xmlns:r="http://schemas.openxmlformats.org/officeDocument/2006/relationships" id="262" r:id="R2649e8bc826f45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ef991971164a71" /><Relationship Type="http://schemas.openxmlformats.org/officeDocument/2006/relationships/slide" Target="/ppt/slides/slide1.xml" Id="Rc1bb4078584348d1" /><Relationship Type="http://schemas.openxmlformats.org/officeDocument/2006/relationships/slide" Target="/ppt/slides/slide2.xml" Id="R00dde350d4eb4073" /><Relationship Type="http://schemas.openxmlformats.org/officeDocument/2006/relationships/slide" Target="/ppt/slides/slide3.xml" Id="R593d1858804b49ec" /><Relationship Type="http://schemas.openxmlformats.org/officeDocument/2006/relationships/slide" Target="/ppt/slides/slide4.xml" Id="R04e72ce3b8de4bc9" /><Relationship Type="http://schemas.openxmlformats.org/officeDocument/2006/relationships/slide" Target="/ppt/slides/slide5.xml" Id="R9f055a87ed454f59" /><Relationship Type="http://schemas.openxmlformats.org/officeDocument/2006/relationships/slide" Target="/ppt/slides/slide6.xml" Id="R5b1f2cc335d545bd" /><Relationship Type="http://schemas.openxmlformats.org/officeDocument/2006/relationships/slide" Target="/ppt/slides/slide7.xml" Id="R2649e8bc826f45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e3deb51e8b44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5fac8c4b246e9" /><Relationship Type="http://schemas.openxmlformats.org/officeDocument/2006/relationships/theme" Target="/ppt/slideMasters/theme/theme1.xml" Id="Rc48c869e4a2e4b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45fac8c4b246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47d75d0d140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a2559ab4744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26cb1465942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26ffce13840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a31aeda8a4c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041f2d6a542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f1bd2cef640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HAAGRO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HAAGRO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HAAGRO INVEST AS ble etablert [år] og holder til i Kolbjørnsvik.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HAAGRO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HAAGRO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HAAGRO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3 827 883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69 253 082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69 323 961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HAAGRO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GROMSTAD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HAAGRO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Noroddveien 88A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4816 Kolbjørnsvik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928 010 813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HAAGRO INVEST AS</a:t>
            </a:r>
          </a:p>
        </p:txBody>
      </p:sp>
    </p:spTree>
  </p:cSld>
  <p:clrMapOvr>
    <a:masterClrMapping xmlns:a="http://schemas.openxmlformats.org/drawingml/2006/main"/>
  </p:clrMapOvr>
</p:sld>
</file>