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dbb7546ede42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c5a32ca5a34b18"/>
  </p:sldMasterIdLst>
  <p:sldIdLst>
    <p:sldId xmlns:r="http://schemas.openxmlformats.org/officeDocument/2006/relationships" id="256" r:id="Rd8f1625da1e64eb9"/>
    <p:sldId xmlns:r="http://schemas.openxmlformats.org/officeDocument/2006/relationships" id="257" r:id="R5a03c8397e0b470b"/>
    <p:sldId xmlns:r="http://schemas.openxmlformats.org/officeDocument/2006/relationships" id="258" r:id="Re4f901dd2dc54043"/>
    <p:sldId xmlns:r="http://schemas.openxmlformats.org/officeDocument/2006/relationships" id="259" r:id="Ra9796f0d45e545fc"/>
    <p:sldId xmlns:r="http://schemas.openxmlformats.org/officeDocument/2006/relationships" id="260" r:id="R853bf796c2fa4bab"/>
    <p:sldId xmlns:r="http://schemas.openxmlformats.org/officeDocument/2006/relationships" id="261" r:id="R336d1fcf9e9b49e6"/>
    <p:sldId xmlns:r="http://schemas.openxmlformats.org/officeDocument/2006/relationships" id="262" r:id="Ra1a67bcddb634f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c5a32ca5a34b18" /><Relationship Type="http://schemas.openxmlformats.org/officeDocument/2006/relationships/slide" Target="/ppt/slides/slide1.xml" Id="Rd8f1625da1e64eb9" /><Relationship Type="http://schemas.openxmlformats.org/officeDocument/2006/relationships/slide" Target="/ppt/slides/slide2.xml" Id="R5a03c8397e0b470b" /><Relationship Type="http://schemas.openxmlformats.org/officeDocument/2006/relationships/slide" Target="/ppt/slides/slide3.xml" Id="Re4f901dd2dc54043" /><Relationship Type="http://schemas.openxmlformats.org/officeDocument/2006/relationships/slide" Target="/ppt/slides/slide4.xml" Id="Ra9796f0d45e545fc" /><Relationship Type="http://schemas.openxmlformats.org/officeDocument/2006/relationships/slide" Target="/ppt/slides/slide5.xml" Id="R853bf796c2fa4bab" /><Relationship Type="http://schemas.openxmlformats.org/officeDocument/2006/relationships/slide" Target="/ppt/slides/slide6.xml" Id="R336d1fcf9e9b49e6" /><Relationship Type="http://schemas.openxmlformats.org/officeDocument/2006/relationships/slide" Target="/ppt/slides/slide7.xml" Id="Ra1a67bcddb634f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2bd4cbb66e4b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224389ffb42db" /><Relationship Type="http://schemas.openxmlformats.org/officeDocument/2006/relationships/theme" Target="/ppt/slideMasters/theme/theme1.xml" Id="R28aa5a9da32a48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f224389ffb42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614f077a048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22376f43b44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f792480e84b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99dfb5df846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727ef8ac140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67278779344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b4422a78444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SAETHER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SAETHER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SAETHER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SAETHER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SAETHER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SAETHER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−421 389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SAETHER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BRAGE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SAETHER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Viktor Baumanns vei 17A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928 007 642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SAETHER INVEST AS</a:t>
            </a:r>
          </a:p>
        </p:txBody>
      </p:sp>
    </p:spTree>
  </p:cSld>
  <p:clrMapOvr>
    <a:masterClrMapping xmlns:a="http://schemas.openxmlformats.org/drawingml/2006/main"/>
  </p:clrMapOvr>
</p:sld>
</file>